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sldIdLst>
    <p:sldId id="300" r:id="rId5"/>
    <p:sldId id="314" r:id="rId6"/>
    <p:sldId id="292" r:id="rId7"/>
    <p:sldId id="283" r:id="rId8"/>
    <p:sldId id="284" r:id="rId9"/>
    <p:sldId id="299" r:id="rId10"/>
    <p:sldId id="296" r:id="rId11"/>
    <p:sldId id="293" r:id="rId12"/>
    <p:sldId id="298" r:id="rId13"/>
    <p:sldId id="297" r:id="rId14"/>
    <p:sldId id="294" r:id="rId15"/>
    <p:sldId id="317" r:id="rId16"/>
    <p:sldId id="318" r:id="rId17"/>
    <p:sldId id="289" r:id="rId18"/>
    <p:sldId id="295" r:id="rId19"/>
    <p:sldId id="286" r:id="rId20"/>
    <p:sldId id="315" r:id="rId21"/>
    <p:sldId id="316" r:id="rId22"/>
  </p:sldIdLst>
  <p:sldSz cx="12192000" cy="6858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Hemming" initials="AH" lastIdx="1" clrIdx="0">
    <p:extLst>
      <p:ext uri="{19B8F6BF-5375-455C-9EA6-DF929625EA0E}">
        <p15:presenceInfo xmlns:p15="http://schemas.microsoft.com/office/powerpoint/2012/main" userId="S::Amy.Hemming@esc.edu::1900c90f-a709-4ddc-9672-a740551a4177" providerId="AD"/>
      </p:ext>
    </p:extLst>
  </p:cmAuthor>
  <p:cmAuthor id="2" name="Pamela Enser" initials="PE" lastIdx="1" clrIdx="1">
    <p:extLst>
      <p:ext uri="{19B8F6BF-5375-455C-9EA6-DF929625EA0E}">
        <p15:presenceInfo xmlns:p15="http://schemas.microsoft.com/office/powerpoint/2012/main" userId="S::pamela.enser@esc.edu::e50a36bc-be99-4df8-b71b-86667d089b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9DCE6-1FFE-44EA-9622-3FE934BE350B}" v="300" dt="2022-07-08T16:48:20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Enser" userId="S::pamela.enser@esc.edu::e50a36bc-be99-4df8-b71b-86667d089b75" providerId="AD" clId="Web-{E0D64C85-6FBF-8C8C-A597-DCD8954A48F1}"/>
    <pc:docChg chg="modSld">
      <pc:chgData name="Pamela Enser" userId="S::pamela.enser@esc.edu::e50a36bc-be99-4df8-b71b-86667d089b75" providerId="AD" clId="Web-{E0D64C85-6FBF-8C8C-A597-DCD8954A48F1}" dt="2022-06-27T17:32:02.540" v="4"/>
      <pc:docMkLst>
        <pc:docMk/>
      </pc:docMkLst>
      <pc:sldChg chg="addCm modCm">
        <pc:chgData name="Pamela Enser" userId="S::pamela.enser@esc.edu::e50a36bc-be99-4df8-b71b-86667d089b75" providerId="AD" clId="Web-{E0D64C85-6FBF-8C8C-A597-DCD8954A48F1}" dt="2022-06-27T17:32:02.540" v="4"/>
        <pc:sldMkLst>
          <pc:docMk/>
          <pc:sldMk cId="2862014257" sldId="293"/>
        </pc:sldMkLst>
      </pc:sldChg>
      <pc:sldChg chg="modSp">
        <pc:chgData name="Pamela Enser" userId="S::pamela.enser@esc.edu::e50a36bc-be99-4df8-b71b-86667d089b75" providerId="AD" clId="Web-{E0D64C85-6FBF-8C8C-A597-DCD8954A48F1}" dt="2022-06-27T17:31:04.645" v="1"/>
        <pc:sldMkLst>
          <pc:docMk/>
          <pc:sldMk cId="533729156" sldId="296"/>
        </pc:sldMkLst>
        <pc:graphicFrameChg chg="mod modGraphic">
          <ac:chgData name="Pamela Enser" userId="S::pamela.enser@esc.edu::e50a36bc-be99-4df8-b71b-86667d089b75" providerId="AD" clId="Web-{E0D64C85-6FBF-8C8C-A597-DCD8954A48F1}" dt="2022-06-27T17:31:04.645" v="1"/>
          <ac:graphicFrameMkLst>
            <pc:docMk/>
            <pc:sldMk cId="533729156" sldId="296"/>
            <ac:graphicFrameMk id="15" creationId="{067DE354-8A9C-436C-AAAA-AA3AB77417B3}"/>
          </ac:graphicFrameMkLst>
        </pc:graphicFrameChg>
      </pc:sldChg>
    </pc:docChg>
  </pc:docChgLst>
  <pc:docChgLst>
    <pc:chgData name="Amy Hemming" userId="1900c90f-a709-4ddc-9672-a740551a4177" providerId="ADAL" clId="{7FB9DCE6-1FFE-44EA-9622-3FE934BE350B}"/>
    <pc:docChg chg="undo custSel addSld delSld modSld sldOrd">
      <pc:chgData name="Amy Hemming" userId="1900c90f-a709-4ddc-9672-a740551a4177" providerId="ADAL" clId="{7FB9DCE6-1FFE-44EA-9622-3FE934BE350B}" dt="2022-07-08T16:51:45.767" v="2966" actId="20577"/>
      <pc:docMkLst>
        <pc:docMk/>
      </pc:docMkLst>
      <pc:sldChg chg="modSp del mod">
        <pc:chgData name="Amy Hemming" userId="1900c90f-a709-4ddc-9672-a740551a4177" providerId="ADAL" clId="{7FB9DCE6-1FFE-44EA-9622-3FE934BE350B}" dt="2022-07-05T19:57:28.281" v="2041" actId="47"/>
        <pc:sldMkLst>
          <pc:docMk/>
          <pc:sldMk cId="2682297144" sldId="281"/>
        </pc:sldMkLst>
        <pc:spChg chg="mod">
          <ac:chgData name="Amy Hemming" userId="1900c90f-a709-4ddc-9672-a740551a4177" providerId="ADAL" clId="{7FB9DCE6-1FFE-44EA-9622-3FE934BE350B}" dt="2022-07-05T19:56:49.279" v="2036" actId="27636"/>
          <ac:spMkLst>
            <pc:docMk/>
            <pc:sldMk cId="2682297144" sldId="281"/>
            <ac:spMk id="19" creationId="{314CD31C-2591-1640-9E9D-C413477BC1D7}"/>
          </ac:spMkLst>
        </pc:spChg>
      </pc:sldChg>
      <pc:sldChg chg="addSp delSp modSp mod">
        <pc:chgData name="Amy Hemming" userId="1900c90f-a709-4ddc-9672-a740551a4177" providerId="ADAL" clId="{7FB9DCE6-1FFE-44EA-9622-3FE934BE350B}" dt="2022-07-01T15:33:29.024" v="1662" actId="20577"/>
        <pc:sldMkLst>
          <pc:docMk/>
          <pc:sldMk cId="1056941677" sldId="283"/>
        </pc:sldMkLst>
        <pc:spChg chg="mod">
          <ac:chgData name="Amy Hemming" userId="1900c90f-a709-4ddc-9672-a740551a4177" providerId="ADAL" clId="{7FB9DCE6-1FFE-44EA-9622-3FE934BE350B}" dt="2022-07-01T15:33:29.024" v="1662" actId="20577"/>
          <ac:spMkLst>
            <pc:docMk/>
            <pc:sldMk cId="1056941677" sldId="283"/>
            <ac:spMk id="11" creationId="{6E1C5458-551C-42BD-B9B1-740700021815}"/>
          </ac:spMkLst>
        </pc:spChg>
        <pc:spChg chg="add del mod">
          <ac:chgData name="Amy Hemming" userId="1900c90f-a709-4ddc-9672-a740551a4177" providerId="ADAL" clId="{7FB9DCE6-1FFE-44EA-9622-3FE934BE350B}" dt="2022-06-16T17:06:40.621" v="493" actId="21"/>
          <ac:spMkLst>
            <pc:docMk/>
            <pc:sldMk cId="1056941677" sldId="283"/>
            <ac:spMk id="16" creationId="{9FC423AB-7251-4F7B-9A96-FDE7420C0D47}"/>
          </ac:spMkLst>
        </pc:spChg>
        <pc:spChg chg="del">
          <ac:chgData name="Amy Hemming" userId="1900c90f-a709-4ddc-9672-a740551a4177" providerId="ADAL" clId="{7FB9DCE6-1FFE-44EA-9622-3FE934BE350B}" dt="2022-06-16T14:59:58.574" v="137" actId="478"/>
          <ac:spMkLst>
            <pc:docMk/>
            <pc:sldMk cId="1056941677" sldId="283"/>
            <ac:spMk id="24" creationId="{305AD0CE-B991-4566-A4E4-731361136503}"/>
          </ac:spMkLst>
        </pc:spChg>
        <pc:spChg chg="del">
          <ac:chgData name="Amy Hemming" userId="1900c90f-a709-4ddc-9672-a740551a4177" providerId="ADAL" clId="{7FB9DCE6-1FFE-44EA-9622-3FE934BE350B}" dt="2022-06-16T15:00:00.026" v="138" actId="478"/>
          <ac:spMkLst>
            <pc:docMk/>
            <pc:sldMk cId="1056941677" sldId="283"/>
            <ac:spMk id="25" creationId="{5FC03927-7F10-4863-908B-BA5E90625B31}"/>
          </ac:spMkLst>
        </pc:spChg>
      </pc:sldChg>
      <pc:sldChg chg="addSp delSp modSp mod">
        <pc:chgData name="Amy Hemming" userId="1900c90f-a709-4ddc-9672-a740551a4177" providerId="ADAL" clId="{7FB9DCE6-1FFE-44EA-9622-3FE934BE350B}" dt="2022-07-08T16:30:37.749" v="2103" actId="20577"/>
        <pc:sldMkLst>
          <pc:docMk/>
          <pc:sldMk cId="1582042103" sldId="284"/>
        </pc:sldMkLst>
        <pc:spChg chg="del mod">
          <ac:chgData name="Amy Hemming" userId="1900c90f-a709-4ddc-9672-a740551a4177" providerId="ADAL" clId="{7FB9DCE6-1FFE-44EA-9622-3FE934BE350B}" dt="2022-06-16T17:08:24.853" v="560" actId="478"/>
          <ac:spMkLst>
            <pc:docMk/>
            <pc:sldMk cId="1582042103" sldId="284"/>
            <ac:spMk id="4" creationId="{8BDF02FC-AB9E-491D-B75F-53B0BABC61D2}"/>
          </ac:spMkLst>
        </pc:spChg>
        <pc:spChg chg="add del mod">
          <ac:chgData name="Amy Hemming" userId="1900c90f-a709-4ddc-9672-a740551a4177" providerId="ADAL" clId="{7FB9DCE6-1FFE-44EA-9622-3FE934BE350B}" dt="2022-07-01T15:58:03.248" v="1928"/>
          <ac:spMkLst>
            <pc:docMk/>
            <pc:sldMk cId="1582042103" sldId="284"/>
            <ac:spMk id="4" creationId="{AE9C5CF5-99A0-48DF-AF7E-0653C5BA0EF3}"/>
          </ac:spMkLst>
        </pc:spChg>
        <pc:spChg chg="mod">
          <ac:chgData name="Amy Hemming" userId="1900c90f-a709-4ddc-9672-a740551a4177" providerId="ADAL" clId="{7FB9DCE6-1FFE-44EA-9622-3FE934BE350B}" dt="2022-06-16T17:06:16.969" v="490" actId="20577"/>
          <ac:spMkLst>
            <pc:docMk/>
            <pc:sldMk cId="1582042103" sldId="284"/>
            <ac:spMk id="8" creationId="{91E6DCE7-19F5-4BC9-8FF5-9EED2F46772B}"/>
          </ac:spMkLst>
        </pc:spChg>
        <pc:spChg chg="mod">
          <ac:chgData name="Amy Hemming" userId="1900c90f-a709-4ddc-9672-a740551a4177" providerId="ADAL" clId="{7FB9DCE6-1FFE-44EA-9622-3FE934BE350B}" dt="2022-06-16T17:10:47.898" v="658" actId="20577"/>
          <ac:spMkLst>
            <pc:docMk/>
            <pc:sldMk cId="1582042103" sldId="284"/>
            <ac:spMk id="10" creationId="{3482C34B-F5ED-43E9-90E0-67386088BAD3}"/>
          </ac:spMkLst>
        </pc:spChg>
        <pc:spChg chg="mod">
          <ac:chgData name="Amy Hemming" userId="1900c90f-a709-4ddc-9672-a740551a4177" providerId="ADAL" clId="{7FB9DCE6-1FFE-44EA-9622-3FE934BE350B}" dt="2022-06-30T18:35:11.131" v="1652" actId="20577"/>
          <ac:spMkLst>
            <pc:docMk/>
            <pc:sldMk cId="1582042103" sldId="284"/>
            <ac:spMk id="11" creationId="{9736D14F-7B09-43A5-A2FF-5A2BFA78B6E4}"/>
          </ac:spMkLst>
        </pc:spChg>
        <pc:spChg chg="mod">
          <ac:chgData name="Amy Hemming" userId="1900c90f-a709-4ddc-9672-a740551a4177" providerId="ADAL" clId="{7FB9DCE6-1FFE-44EA-9622-3FE934BE350B}" dt="2022-06-16T17:08:49.824" v="564" actId="27636"/>
          <ac:spMkLst>
            <pc:docMk/>
            <pc:sldMk cId="1582042103" sldId="284"/>
            <ac:spMk id="12" creationId="{D4B86254-8C21-4A7F-9F5F-79819C7E2213}"/>
          </ac:spMkLst>
        </pc:spChg>
        <pc:spChg chg="mod">
          <ac:chgData name="Amy Hemming" userId="1900c90f-a709-4ddc-9672-a740551a4177" providerId="ADAL" clId="{7FB9DCE6-1FFE-44EA-9622-3FE934BE350B}" dt="2022-07-08T16:30:37.749" v="2103" actId="20577"/>
          <ac:spMkLst>
            <pc:docMk/>
            <pc:sldMk cId="1582042103" sldId="284"/>
            <ac:spMk id="13" creationId="{D682E9C5-0146-4B64-9757-81BADAC4D845}"/>
          </ac:spMkLst>
        </pc:spChg>
        <pc:spChg chg="add mod ord">
          <ac:chgData name="Amy Hemming" userId="1900c90f-a709-4ddc-9672-a740551a4177" providerId="ADAL" clId="{7FB9DCE6-1FFE-44EA-9622-3FE934BE350B}" dt="2022-06-16T17:29:57.990" v="1198" actId="14100"/>
          <ac:spMkLst>
            <pc:docMk/>
            <pc:sldMk cId="1582042103" sldId="284"/>
            <ac:spMk id="16" creationId="{C1F62099-D041-4252-AD72-67EAB3158E9F}"/>
          </ac:spMkLst>
        </pc:spChg>
        <pc:spChg chg="del mod">
          <ac:chgData name="Amy Hemming" userId="1900c90f-a709-4ddc-9672-a740551a4177" providerId="ADAL" clId="{7FB9DCE6-1FFE-44EA-9622-3FE934BE350B}" dt="2022-06-16T17:04:24.194" v="440" actId="478"/>
          <ac:spMkLst>
            <pc:docMk/>
            <pc:sldMk cId="1582042103" sldId="284"/>
            <ac:spMk id="19" creationId="{F9E5F30E-779A-4BC5-AE14-7FC9F9AB9331}"/>
          </ac:spMkLst>
        </pc:spChg>
        <pc:picChg chg="add mod modCrop">
          <ac:chgData name="Amy Hemming" userId="1900c90f-a709-4ddc-9672-a740551a4177" providerId="ADAL" clId="{7FB9DCE6-1FFE-44EA-9622-3FE934BE350B}" dt="2022-07-01T15:58:12.197" v="1931" actId="18131"/>
          <ac:picMkLst>
            <pc:docMk/>
            <pc:sldMk cId="1582042103" sldId="284"/>
            <ac:picMk id="6" creationId="{7A7F2EE7-E1DA-49FE-9A2E-A2865AF0ABE2}"/>
          </ac:picMkLst>
        </pc:picChg>
        <pc:picChg chg="del">
          <ac:chgData name="Amy Hemming" userId="1900c90f-a709-4ddc-9672-a740551a4177" providerId="ADAL" clId="{7FB9DCE6-1FFE-44EA-9622-3FE934BE350B}" dt="2022-07-01T15:08:50.241" v="1653" actId="478"/>
          <ac:picMkLst>
            <pc:docMk/>
            <pc:sldMk cId="1582042103" sldId="284"/>
            <ac:picMk id="14" creationId="{D58AD125-8E22-443C-A316-9C4DBA836657}"/>
          </ac:picMkLst>
        </pc:picChg>
        <pc:picChg chg="add del mod">
          <ac:chgData name="Amy Hemming" userId="1900c90f-a709-4ddc-9672-a740551a4177" providerId="ADAL" clId="{7FB9DCE6-1FFE-44EA-9622-3FE934BE350B}" dt="2022-06-16T17:29:21.390" v="1191" actId="478"/>
          <ac:picMkLst>
            <pc:docMk/>
            <pc:sldMk cId="1582042103" sldId="284"/>
            <ac:picMk id="17" creationId="{AA0320E9-1972-4E68-9BC8-2B95F5098DEE}"/>
          </ac:picMkLst>
        </pc:picChg>
        <pc:picChg chg="del">
          <ac:chgData name="Amy Hemming" userId="1900c90f-a709-4ddc-9672-a740551a4177" providerId="ADAL" clId="{7FB9DCE6-1FFE-44EA-9622-3FE934BE350B}" dt="2022-06-16T17:29:23.863" v="1192" actId="478"/>
          <ac:picMkLst>
            <pc:docMk/>
            <pc:sldMk cId="1582042103" sldId="284"/>
            <ac:picMk id="18" creationId="{AA76A8C9-9C19-4279-9D83-0C7C1A33F46E}"/>
          </ac:picMkLst>
        </pc:picChg>
        <pc:picChg chg="add mod">
          <ac:chgData name="Amy Hemming" userId="1900c90f-a709-4ddc-9672-a740551a4177" providerId="ADAL" clId="{7FB9DCE6-1FFE-44EA-9622-3FE934BE350B}" dt="2022-06-16T17:29:29.305" v="1193"/>
          <ac:picMkLst>
            <pc:docMk/>
            <pc:sldMk cId="1582042103" sldId="284"/>
            <ac:picMk id="20" creationId="{DC46C80C-6C56-485D-81B2-32DF57DDF52A}"/>
          </ac:picMkLst>
        </pc:picChg>
      </pc:sldChg>
      <pc:sldChg chg="del">
        <pc:chgData name="Amy Hemming" userId="1900c90f-a709-4ddc-9672-a740551a4177" providerId="ADAL" clId="{7FB9DCE6-1FFE-44EA-9622-3FE934BE350B}" dt="2022-06-16T15:18:56.233" v="428" actId="47"/>
        <pc:sldMkLst>
          <pc:docMk/>
          <pc:sldMk cId="1451517867" sldId="287"/>
        </pc:sldMkLst>
      </pc:sldChg>
      <pc:sldChg chg="del">
        <pc:chgData name="Amy Hemming" userId="1900c90f-a709-4ddc-9672-a740551a4177" providerId="ADAL" clId="{7FB9DCE6-1FFE-44EA-9622-3FE934BE350B}" dt="2022-06-15T19:06:24.915" v="136" actId="2696"/>
        <pc:sldMkLst>
          <pc:docMk/>
          <pc:sldMk cId="2042549123" sldId="288"/>
        </pc:sldMkLst>
      </pc:sldChg>
      <pc:sldChg chg="addSp delSp modSp mod ord">
        <pc:chgData name="Amy Hemming" userId="1900c90f-a709-4ddc-9672-a740551a4177" providerId="ADAL" clId="{7FB9DCE6-1FFE-44EA-9622-3FE934BE350B}" dt="2022-07-01T15:47:31.528" v="1927" actId="20577"/>
        <pc:sldMkLst>
          <pc:docMk/>
          <pc:sldMk cId="4136561668" sldId="289"/>
        </pc:sldMkLst>
        <pc:spChg chg="mod">
          <ac:chgData name="Amy Hemming" userId="1900c90f-a709-4ddc-9672-a740551a4177" providerId="ADAL" clId="{7FB9DCE6-1FFE-44EA-9622-3FE934BE350B}" dt="2022-06-16T17:42:27.829" v="1594" actId="20577"/>
          <ac:spMkLst>
            <pc:docMk/>
            <pc:sldMk cId="4136561668" sldId="289"/>
            <ac:spMk id="2" creationId="{EDE0A303-DA52-45FB-98AA-9316F7B71A3E}"/>
          </ac:spMkLst>
        </pc:spChg>
        <pc:spChg chg="mod">
          <ac:chgData name="Amy Hemming" userId="1900c90f-a709-4ddc-9672-a740551a4177" providerId="ADAL" clId="{7FB9DCE6-1FFE-44EA-9622-3FE934BE350B}" dt="2022-07-01T15:47:31.528" v="1927" actId="20577"/>
          <ac:spMkLst>
            <pc:docMk/>
            <pc:sldMk cId="4136561668" sldId="289"/>
            <ac:spMk id="3" creationId="{8E664532-36A0-4D50-83C2-8A286A37BA8A}"/>
          </ac:spMkLst>
        </pc:spChg>
        <pc:graphicFrameChg chg="add del modGraphic">
          <ac:chgData name="Amy Hemming" userId="1900c90f-a709-4ddc-9672-a740551a4177" providerId="ADAL" clId="{7FB9DCE6-1FFE-44EA-9622-3FE934BE350B}" dt="2022-06-16T17:45:51.397" v="1638" actId="478"/>
          <ac:graphicFrameMkLst>
            <pc:docMk/>
            <pc:sldMk cId="4136561668" sldId="289"/>
            <ac:graphicFrameMk id="4" creationId="{3C230FBE-00D2-4C42-AD6F-EF3A207B8DC3}"/>
          </ac:graphicFrameMkLst>
        </pc:graphicFrameChg>
      </pc:sldChg>
      <pc:sldChg chg="modSp del mod">
        <pc:chgData name="Amy Hemming" userId="1900c90f-a709-4ddc-9672-a740551a4177" providerId="ADAL" clId="{7FB9DCE6-1FFE-44EA-9622-3FE934BE350B}" dt="2022-06-16T17:36:49.068" v="1567" actId="47"/>
        <pc:sldMkLst>
          <pc:docMk/>
          <pc:sldMk cId="1268013672" sldId="290"/>
        </pc:sldMkLst>
        <pc:spChg chg="mod">
          <ac:chgData name="Amy Hemming" userId="1900c90f-a709-4ddc-9672-a740551a4177" providerId="ADAL" clId="{7FB9DCE6-1FFE-44EA-9622-3FE934BE350B}" dt="2022-06-16T15:07:08.686" v="144" actId="6549"/>
          <ac:spMkLst>
            <pc:docMk/>
            <pc:sldMk cId="1268013672" sldId="290"/>
            <ac:spMk id="3" creationId="{787A9D10-F2BC-4974-8078-8FA5E35A41DA}"/>
          </ac:spMkLst>
        </pc:spChg>
      </pc:sldChg>
      <pc:sldChg chg="addSp delSp modSp mod">
        <pc:chgData name="Amy Hemming" userId="1900c90f-a709-4ddc-9672-a740551a4177" providerId="ADAL" clId="{7FB9DCE6-1FFE-44EA-9622-3FE934BE350B}" dt="2022-06-16T17:30:07.351" v="1199" actId="478"/>
        <pc:sldMkLst>
          <pc:docMk/>
          <pc:sldMk cId="1200667843" sldId="292"/>
        </pc:sldMkLst>
        <pc:spChg chg="add del mod">
          <ac:chgData name="Amy Hemming" userId="1900c90f-a709-4ddc-9672-a740551a4177" providerId="ADAL" clId="{7FB9DCE6-1FFE-44EA-9622-3FE934BE350B}" dt="2022-06-16T17:30:07.351" v="1199" actId="478"/>
          <ac:spMkLst>
            <pc:docMk/>
            <pc:sldMk cId="1200667843" sldId="292"/>
            <ac:spMk id="4" creationId="{C4B031CF-C3BE-4637-9225-6944FA27F47A}"/>
          </ac:spMkLst>
        </pc:spChg>
        <pc:spChg chg="mod">
          <ac:chgData name="Amy Hemming" userId="1900c90f-a709-4ddc-9672-a740551a4177" providerId="ADAL" clId="{7FB9DCE6-1FFE-44EA-9622-3FE934BE350B}" dt="2022-06-16T15:16:33.745" v="341" actId="20577"/>
          <ac:spMkLst>
            <pc:docMk/>
            <pc:sldMk cId="1200667843" sldId="292"/>
            <ac:spMk id="6" creationId="{A1A5EF0F-E858-4F39-9487-33BCC49C1EB1}"/>
          </ac:spMkLst>
        </pc:spChg>
      </pc:sldChg>
      <pc:sldChg chg="addSp delSp modSp new mod delCm modCm">
        <pc:chgData name="Amy Hemming" userId="1900c90f-a709-4ddc-9672-a740551a4177" providerId="ADAL" clId="{7FB9DCE6-1FFE-44EA-9622-3FE934BE350B}" dt="2022-07-08T16:48:20.168" v="2814" actId="27636"/>
        <pc:sldMkLst>
          <pc:docMk/>
          <pc:sldMk cId="2862014257" sldId="293"/>
        </pc:sldMkLst>
        <pc:spChg chg="del">
          <ac:chgData name="Amy Hemming" userId="1900c90f-a709-4ddc-9672-a740551a4177" providerId="ADAL" clId="{7FB9DCE6-1FFE-44EA-9622-3FE934BE350B}" dt="2022-06-16T17:17:40.253" v="832" actId="478"/>
          <ac:spMkLst>
            <pc:docMk/>
            <pc:sldMk cId="2862014257" sldId="293"/>
            <ac:spMk id="2" creationId="{F6BE41B3-036F-40DF-B798-9CE67D1D9649}"/>
          </ac:spMkLst>
        </pc:spChg>
        <pc:spChg chg="del">
          <ac:chgData name="Amy Hemming" userId="1900c90f-a709-4ddc-9672-a740551a4177" providerId="ADAL" clId="{7FB9DCE6-1FFE-44EA-9622-3FE934BE350B}" dt="2022-06-16T17:11:50.477" v="703" actId="478"/>
          <ac:spMkLst>
            <pc:docMk/>
            <pc:sldMk cId="2862014257" sldId="293"/>
            <ac:spMk id="3" creationId="{A4FC7111-6B5C-4EEA-A313-158BAC3CE080}"/>
          </ac:spMkLst>
        </pc:spChg>
        <pc:spChg chg="del">
          <ac:chgData name="Amy Hemming" userId="1900c90f-a709-4ddc-9672-a740551a4177" providerId="ADAL" clId="{7FB9DCE6-1FFE-44EA-9622-3FE934BE350B}" dt="2022-06-16T17:20:26.066" v="912" actId="478"/>
          <ac:spMkLst>
            <pc:docMk/>
            <pc:sldMk cId="2862014257" sldId="293"/>
            <ac:spMk id="4" creationId="{81002D44-D28C-4DC1-A9C2-2072FE541F32}"/>
          </ac:spMkLst>
        </pc:spChg>
        <pc:spChg chg="del">
          <ac:chgData name="Amy Hemming" userId="1900c90f-a709-4ddc-9672-a740551a4177" providerId="ADAL" clId="{7FB9DCE6-1FFE-44EA-9622-3FE934BE350B}" dt="2022-06-16T17:11:20.974" v="701" actId="478"/>
          <ac:spMkLst>
            <pc:docMk/>
            <pc:sldMk cId="2862014257" sldId="293"/>
            <ac:spMk id="5" creationId="{FC86A86E-A25D-4196-95AE-3A6CC1EE9636}"/>
          </ac:spMkLst>
        </pc:spChg>
        <pc:spChg chg="mod">
          <ac:chgData name="Amy Hemming" userId="1900c90f-a709-4ddc-9672-a740551a4177" providerId="ADAL" clId="{7FB9DCE6-1FFE-44EA-9622-3FE934BE350B}" dt="2022-06-16T15:17:53.802" v="402" actId="20577"/>
          <ac:spMkLst>
            <pc:docMk/>
            <pc:sldMk cId="2862014257" sldId="293"/>
            <ac:spMk id="6" creationId="{B3ACA1D8-502F-4C09-BF86-74D4CAB05E69}"/>
          </ac:spMkLst>
        </pc:spChg>
        <pc:spChg chg="mod">
          <ac:chgData name="Amy Hemming" userId="1900c90f-a709-4ddc-9672-a740551a4177" providerId="ADAL" clId="{7FB9DCE6-1FFE-44EA-9622-3FE934BE350B}" dt="2022-06-16T17:09:00.243" v="581" actId="20577"/>
          <ac:spMkLst>
            <pc:docMk/>
            <pc:sldMk cId="2862014257" sldId="293"/>
            <ac:spMk id="7" creationId="{D35CAAD7-267B-40B3-8678-02E8FD005B5C}"/>
          </ac:spMkLst>
        </pc:spChg>
        <pc:spChg chg="mod">
          <ac:chgData name="Amy Hemming" userId="1900c90f-a709-4ddc-9672-a740551a4177" providerId="ADAL" clId="{7FB9DCE6-1FFE-44EA-9622-3FE934BE350B}" dt="2022-07-01T15:44:58.510" v="1863" actId="20577"/>
          <ac:spMkLst>
            <pc:docMk/>
            <pc:sldMk cId="2862014257" sldId="293"/>
            <ac:spMk id="8" creationId="{AF7332F7-28E7-43CC-B923-4D0C7FFE9CDA}"/>
          </ac:spMkLst>
        </pc:spChg>
        <pc:spChg chg="mod">
          <ac:chgData name="Amy Hemming" userId="1900c90f-a709-4ddc-9672-a740551a4177" providerId="ADAL" clId="{7FB9DCE6-1FFE-44EA-9622-3FE934BE350B}" dt="2022-07-01T15:44:01.662" v="1793" actId="5793"/>
          <ac:spMkLst>
            <pc:docMk/>
            <pc:sldMk cId="2862014257" sldId="293"/>
            <ac:spMk id="9" creationId="{121E0329-CE14-47A7-A853-D845ECEFFD19}"/>
          </ac:spMkLst>
        </pc:spChg>
        <pc:spChg chg="mod">
          <ac:chgData name="Amy Hemming" userId="1900c90f-a709-4ddc-9672-a740551a4177" providerId="ADAL" clId="{7FB9DCE6-1FFE-44EA-9622-3FE934BE350B}" dt="2022-07-08T16:48:20.168" v="2814" actId="27636"/>
          <ac:spMkLst>
            <pc:docMk/>
            <pc:sldMk cId="2862014257" sldId="293"/>
            <ac:spMk id="10" creationId="{5C7829EB-5133-4C48-934A-9BE8B303CDD9}"/>
          </ac:spMkLst>
        </pc:spChg>
        <pc:spChg chg="mod">
          <ac:chgData name="Amy Hemming" userId="1900c90f-a709-4ddc-9672-a740551a4177" providerId="ADAL" clId="{7FB9DCE6-1FFE-44EA-9622-3FE934BE350B}" dt="2022-07-08T14:51:18.863" v="2102" actId="313"/>
          <ac:spMkLst>
            <pc:docMk/>
            <pc:sldMk cId="2862014257" sldId="293"/>
            <ac:spMk id="11" creationId="{00AA756E-D502-47E1-810E-04212391C6FA}"/>
          </ac:spMkLst>
        </pc:spChg>
        <pc:spChg chg="mod">
          <ac:chgData name="Amy Hemming" userId="1900c90f-a709-4ddc-9672-a740551a4177" providerId="ADAL" clId="{7FB9DCE6-1FFE-44EA-9622-3FE934BE350B}" dt="2022-06-16T15:17:31.517" v="367" actId="20577"/>
          <ac:spMkLst>
            <pc:docMk/>
            <pc:sldMk cId="2862014257" sldId="293"/>
            <ac:spMk id="12" creationId="{A637A72D-B7E3-46CC-A546-935F8A8BA58A}"/>
          </ac:spMkLst>
        </pc:spChg>
        <pc:spChg chg="add mod">
          <ac:chgData name="Amy Hemming" userId="1900c90f-a709-4ddc-9672-a740551a4177" providerId="ADAL" clId="{7FB9DCE6-1FFE-44EA-9622-3FE934BE350B}" dt="2022-06-16T17:17:34.831" v="831" actId="6549"/>
          <ac:spMkLst>
            <pc:docMk/>
            <pc:sldMk cId="2862014257" sldId="293"/>
            <ac:spMk id="13" creationId="{887A296D-C01A-44A6-9EDD-4672B02BF4A3}"/>
          </ac:spMkLst>
        </pc:spChg>
        <pc:spChg chg="add mod">
          <ac:chgData name="Amy Hemming" userId="1900c90f-a709-4ddc-9672-a740551a4177" providerId="ADAL" clId="{7FB9DCE6-1FFE-44EA-9622-3FE934BE350B}" dt="2022-06-16T17:39:18.388" v="1570" actId="207"/>
          <ac:spMkLst>
            <pc:docMk/>
            <pc:sldMk cId="2862014257" sldId="293"/>
            <ac:spMk id="14" creationId="{7E2AF4B1-F89A-4064-867E-EA4ABB6FA5D9}"/>
          </ac:spMkLst>
        </pc:spChg>
        <pc:spChg chg="add mod">
          <ac:chgData name="Amy Hemming" userId="1900c90f-a709-4ddc-9672-a740551a4177" providerId="ADAL" clId="{7FB9DCE6-1FFE-44EA-9622-3FE934BE350B}" dt="2022-06-16T17:20:48.691" v="916" actId="208"/>
          <ac:spMkLst>
            <pc:docMk/>
            <pc:sldMk cId="2862014257" sldId="293"/>
            <ac:spMk id="15" creationId="{473F7803-EE21-4B7C-A32F-507BFCAEE4FB}"/>
          </ac:spMkLst>
        </pc:spChg>
      </pc:sldChg>
      <pc:sldChg chg="addSp delSp modSp new mod modClrScheme chgLayout">
        <pc:chgData name="Amy Hemming" userId="1900c90f-a709-4ddc-9672-a740551a4177" providerId="ADAL" clId="{7FB9DCE6-1FFE-44EA-9622-3FE934BE350B}" dt="2022-07-01T15:46:45.039" v="1910" actId="20577"/>
        <pc:sldMkLst>
          <pc:docMk/>
          <pc:sldMk cId="2009749984" sldId="294"/>
        </pc:sldMkLst>
        <pc:spChg chg="del">
          <ac:chgData name="Amy Hemming" userId="1900c90f-a709-4ddc-9672-a740551a4177" providerId="ADAL" clId="{7FB9DCE6-1FFE-44EA-9622-3FE934BE350B}" dt="2022-06-16T15:18:16.033" v="425" actId="478"/>
          <ac:spMkLst>
            <pc:docMk/>
            <pc:sldMk cId="2009749984" sldId="294"/>
            <ac:spMk id="2" creationId="{1B9E6042-FF97-4B31-ACE1-62A920B38537}"/>
          </ac:spMkLst>
        </pc:spChg>
        <pc:spChg chg="del">
          <ac:chgData name="Amy Hemming" userId="1900c90f-a709-4ddc-9672-a740551a4177" providerId="ADAL" clId="{7FB9DCE6-1FFE-44EA-9622-3FE934BE350B}" dt="2022-06-16T15:18:15.332" v="424" actId="478"/>
          <ac:spMkLst>
            <pc:docMk/>
            <pc:sldMk cId="2009749984" sldId="294"/>
            <ac:spMk id="3" creationId="{CB7D28E1-D659-4373-BD72-C733F4AE5A50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4" creationId="{F744ADC5-5344-4E9C-A4C7-C6CE1664F9F7}"/>
          </ac:spMkLst>
        </pc:spChg>
        <pc:spChg chg="del mod ord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5" creationId="{343693A2-6038-45C8-89DA-AB2A2DEB7C73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6" creationId="{201FB56C-FB31-4B38-B605-7AFE5E0872BF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7" creationId="{1CBDCDBA-CEF0-4A63-8141-A3D9B3B62C64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8" creationId="{D4546DD5-580B-4190-8F6A-A7E8031597A2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9" creationId="{575F05AD-EA0A-46E7-8A46-CAA0C78DAE35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10" creationId="{699D98F1-4B43-48F1-8C83-9199F124FA69}"/>
          </ac:spMkLst>
        </pc:spChg>
        <pc:spChg chg="del">
          <ac:chgData name="Amy Hemming" userId="1900c90f-a709-4ddc-9672-a740551a4177" providerId="ADAL" clId="{7FB9DCE6-1FFE-44EA-9622-3FE934BE350B}" dt="2022-06-16T15:18:31.813" v="426" actId="700"/>
          <ac:spMkLst>
            <pc:docMk/>
            <pc:sldMk cId="2009749984" sldId="294"/>
            <ac:spMk id="11" creationId="{87AB8389-F6B0-48EA-AE5D-B5E6DA44D6FD}"/>
          </ac:spMkLst>
        </pc:spChg>
        <pc:spChg chg="mod ord">
          <ac:chgData name="Amy Hemming" userId="1900c90f-a709-4ddc-9672-a740551a4177" providerId="ADAL" clId="{7FB9DCE6-1FFE-44EA-9622-3FE934BE350B}" dt="2022-06-16T15:18:31.829" v="427" actId="27636"/>
          <ac:spMkLst>
            <pc:docMk/>
            <pc:sldMk cId="2009749984" sldId="294"/>
            <ac:spMk id="12" creationId="{52189723-9B44-4306-80FD-64DFE3F6E23D}"/>
          </ac:spMkLst>
        </pc:spChg>
        <pc:spChg chg="add del mod ord">
          <ac:chgData name="Amy Hemming" userId="1900c90f-a709-4ddc-9672-a740551a4177" providerId="ADAL" clId="{7FB9DCE6-1FFE-44EA-9622-3FE934BE350B}" dt="2022-06-16T17:23:42.934" v="1022" actId="1032"/>
          <ac:spMkLst>
            <pc:docMk/>
            <pc:sldMk cId="2009749984" sldId="294"/>
            <ac:spMk id="13" creationId="{B36CCF65-B955-462B-854C-EA62946E36DF}"/>
          </ac:spMkLst>
        </pc:spChg>
        <pc:graphicFrameChg chg="add mod modGraphic">
          <ac:chgData name="Amy Hemming" userId="1900c90f-a709-4ddc-9672-a740551a4177" providerId="ADAL" clId="{7FB9DCE6-1FFE-44EA-9622-3FE934BE350B}" dt="2022-07-01T15:46:45.039" v="1910" actId="20577"/>
          <ac:graphicFrameMkLst>
            <pc:docMk/>
            <pc:sldMk cId="2009749984" sldId="294"/>
            <ac:graphicFrameMk id="14" creationId="{1B5284BB-DBBD-4424-BAEF-C69DA98557DA}"/>
          </ac:graphicFrameMkLst>
        </pc:graphicFrameChg>
      </pc:sldChg>
      <pc:sldChg chg="addSp delSp modSp new mod">
        <pc:chgData name="Amy Hemming" userId="1900c90f-a709-4ddc-9672-a740551a4177" providerId="ADAL" clId="{7FB9DCE6-1FFE-44EA-9622-3FE934BE350B}" dt="2022-07-07T19:36:56.329" v="2100" actId="1076"/>
        <pc:sldMkLst>
          <pc:docMk/>
          <pc:sldMk cId="3535710401" sldId="295"/>
        </pc:sldMkLst>
        <pc:spChg chg="mod">
          <ac:chgData name="Amy Hemming" userId="1900c90f-a709-4ddc-9672-a740551a4177" providerId="ADAL" clId="{7FB9DCE6-1FFE-44EA-9622-3FE934BE350B}" dt="2022-06-16T15:19:15.923" v="439" actId="20577"/>
          <ac:spMkLst>
            <pc:docMk/>
            <pc:sldMk cId="3535710401" sldId="295"/>
            <ac:spMk id="2" creationId="{4C037BFF-11FE-4B24-A4D7-3BDBE667E5AB}"/>
          </ac:spMkLst>
        </pc:spChg>
        <pc:spChg chg="del">
          <ac:chgData name="Amy Hemming" userId="1900c90f-a709-4ddc-9672-a740551a4177" providerId="ADAL" clId="{7FB9DCE6-1FFE-44EA-9622-3FE934BE350B}" dt="2022-06-16T17:38:47.875" v="1568" actId="22"/>
          <ac:spMkLst>
            <pc:docMk/>
            <pc:sldMk cId="3535710401" sldId="295"/>
            <ac:spMk id="3" creationId="{A0F6ABD6-9397-4391-8AFB-3C752AF2D24B}"/>
          </ac:spMkLst>
        </pc:spChg>
        <pc:spChg chg="add del mod">
          <ac:chgData name="Amy Hemming" userId="1900c90f-a709-4ddc-9672-a740551a4177" providerId="ADAL" clId="{7FB9DCE6-1FFE-44EA-9622-3FE934BE350B}" dt="2022-07-01T19:46:28.181" v="2011" actId="478"/>
          <ac:spMkLst>
            <pc:docMk/>
            <pc:sldMk cId="3535710401" sldId="295"/>
            <ac:spMk id="3" creationId="{D08E5226-19A4-4F10-B2F4-F607D2E7AA8E}"/>
          </ac:spMkLst>
        </pc:spChg>
        <pc:spChg chg="add del mod">
          <ac:chgData name="Amy Hemming" userId="1900c90f-a709-4ddc-9672-a740551a4177" providerId="ADAL" clId="{7FB9DCE6-1FFE-44EA-9622-3FE934BE350B}" dt="2022-07-07T19:36:51.033" v="2098" actId="478"/>
          <ac:spMkLst>
            <pc:docMk/>
            <pc:sldMk cId="3535710401" sldId="295"/>
            <ac:spMk id="4" creationId="{766927FF-2ED2-4173-B0D4-4EB0216E1511}"/>
          </ac:spMkLst>
        </pc:spChg>
        <pc:spChg chg="add mod">
          <ac:chgData name="Amy Hemming" userId="1900c90f-a709-4ddc-9672-a740551a4177" providerId="ADAL" clId="{7FB9DCE6-1FFE-44EA-9622-3FE934BE350B}" dt="2022-07-01T19:46:44.141" v="2031" actId="1076"/>
          <ac:spMkLst>
            <pc:docMk/>
            <pc:sldMk cId="3535710401" sldId="295"/>
            <ac:spMk id="6" creationId="{C4A63663-EA7F-4A67-9F7A-1A3AE3FF66D3}"/>
          </ac:spMkLst>
        </pc:spChg>
        <pc:picChg chg="add del mod ord modCrop">
          <ac:chgData name="Amy Hemming" userId="1900c90f-a709-4ddc-9672-a740551a4177" providerId="ADAL" clId="{7FB9DCE6-1FFE-44EA-9622-3FE934BE350B}" dt="2022-07-07T19:36:45.667" v="2096" actId="478"/>
          <ac:picMkLst>
            <pc:docMk/>
            <pc:sldMk cId="3535710401" sldId="295"/>
            <ac:picMk id="5" creationId="{E53BCB84-361C-41B0-A16B-BA32F7948331}"/>
          </ac:picMkLst>
        </pc:picChg>
        <pc:picChg chg="add mod">
          <ac:chgData name="Amy Hemming" userId="1900c90f-a709-4ddc-9672-a740551a4177" providerId="ADAL" clId="{7FB9DCE6-1FFE-44EA-9622-3FE934BE350B}" dt="2022-07-07T19:36:56.329" v="2100" actId="1076"/>
          <ac:picMkLst>
            <pc:docMk/>
            <pc:sldMk cId="3535710401" sldId="295"/>
            <ac:picMk id="8" creationId="{A099E7FD-2B8F-4C24-AF30-7325FD8949B4}"/>
          </ac:picMkLst>
        </pc:picChg>
      </pc:sldChg>
      <pc:sldChg chg="addSp delSp modSp new mod ord modClrScheme chgLayout">
        <pc:chgData name="Amy Hemming" userId="1900c90f-a709-4ddc-9672-a740551a4177" providerId="ADAL" clId="{7FB9DCE6-1FFE-44EA-9622-3FE934BE350B}" dt="2022-06-16T17:05:59.761" v="486"/>
        <pc:sldMkLst>
          <pc:docMk/>
          <pc:sldMk cId="533729156" sldId="296"/>
        </pc:sldMkLst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2" creationId="{66D4A44D-50F1-49F4-A712-B44DA79F681C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3" creationId="{87ACA8A2-B2CF-4025-AF35-2A839BF2DC5A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4" creationId="{B09E5D0F-9EBF-4874-A10E-33DBAC4B2B51}"/>
          </ac:spMkLst>
        </pc:spChg>
        <pc:spChg chg="del mod ord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5" creationId="{387F00D2-257C-4D58-9F18-116A9967ECD1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6" creationId="{2A9AB69C-37CB-4D6D-BC64-F1214E186E9B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7" creationId="{24AD3FD4-6034-4C24-AFB4-DC69CA075550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8" creationId="{B318175C-DD7A-43D8-9341-DF32CFCBC875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9" creationId="{C6A2F8F7-6B84-4D83-B43B-80A895AFA2AE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10" creationId="{B4D820C9-710C-481C-8777-57C687C263A4}"/>
          </ac:spMkLst>
        </pc:spChg>
        <pc:spChg chg="del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11" creationId="{573FB459-082E-449F-88F8-DB11400B7D72}"/>
          </ac:spMkLst>
        </pc:spChg>
        <pc:spChg chg="del mod ord">
          <ac:chgData name="Amy Hemming" userId="1900c90f-a709-4ddc-9672-a740551a4177" providerId="ADAL" clId="{7FB9DCE6-1FFE-44EA-9622-3FE934BE350B}" dt="2022-06-16T17:05:19.816" v="461" actId="700"/>
          <ac:spMkLst>
            <pc:docMk/>
            <pc:sldMk cId="533729156" sldId="296"/>
            <ac:spMk id="12" creationId="{D5D21FD8-DF69-4986-AE11-C1A5B9EC6221}"/>
          </ac:spMkLst>
        </pc:spChg>
        <pc:spChg chg="add mod ord">
          <ac:chgData name="Amy Hemming" userId="1900c90f-a709-4ddc-9672-a740551a4177" providerId="ADAL" clId="{7FB9DCE6-1FFE-44EA-9622-3FE934BE350B}" dt="2022-06-16T17:05:24.349" v="480" actId="20577"/>
          <ac:spMkLst>
            <pc:docMk/>
            <pc:sldMk cId="533729156" sldId="296"/>
            <ac:spMk id="13" creationId="{8233CF74-CBFD-419B-B16A-D75DCA054CF8}"/>
          </ac:spMkLst>
        </pc:spChg>
        <pc:spChg chg="add del mod ord">
          <ac:chgData name="Amy Hemming" userId="1900c90f-a709-4ddc-9672-a740551a4177" providerId="ADAL" clId="{7FB9DCE6-1FFE-44EA-9622-3FE934BE350B}" dt="2022-06-16T17:05:40.901" v="481"/>
          <ac:spMkLst>
            <pc:docMk/>
            <pc:sldMk cId="533729156" sldId="296"/>
            <ac:spMk id="14" creationId="{CE104C20-7E00-45B6-AEF5-1D77FF6405BB}"/>
          </ac:spMkLst>
        </pc:spChg>
        <pc:graphicFrameChg chg="add mod modGraphic">
          <ac:chgData name="Amy Hemming" userId="1900c90f-a709-4ddc-9672-a740551a4177" providerId="ADAL" clId="{7FB9DCE6-1FFE-44EA-9622-3FE934BE350B}" dt="2022-06-16T17:05:53.945" v="484" actId="1076"/>
          <ac:graphicFrameMkLst>
            <pc:docMk/>
            <pc:sldMk cId="533729156" sldId="296"/>
            <ac:graphicFrameMk id="15" creationId="{067DE354-8A9C-436C-AAAA-AA3AB77417B3}"/>
          </ac:graphicFrameMkLst>
        </pc:graphicFrameChg>
      </pc:sldChg>
      <pc:sldChg chg="addSp delSp modSp new mod">
        <pc:chgData name="Amy Hemming" userId="1900c90f-a709-4ddc-9672-a740551a4177" providerId="ADAL" clId="{7FB9DCE6-1FFE-44EA-9622-3FE934BE350B}" dt="2022-07-01T15:46:25.031" v="1902" actId="20577"/>
        <pc:sldMkLst>
          <pc:docMk/>
          <pc:sldMk cId="2785443417" sldId="297"/>
        </pc:sldMkLst>
        <pc:spChg chg="mod">
          <ac:chgData name="Amy Hemming" userId="1900c90f-a709-4ddc-9672-a740551a4177" providerId="ADAL" clId="{7FB9DCE6-1FFE-44EA-9622-3FE934BE350B}" dt="2022-06-16T17:31:51.365" v="1336" actId="20577"/>
          <ac:spMkLst>
            <pc:docMk/>
            <pc:sldMk cId="2785443417" sldId="297"/>
            <ac:spMk id="2" creationId="{4CA6CB88-33BF-4DF0-A8DB-41DA88E5F573}"/>
          </ac:spMkLst>
        </pc:spChg>
        <pc:spChg chg="del">
          <ac:chgData name="Amy Hemming" userId="1900c90f-a709-4ddc-9672-a740551a4177" providerId="ADAL" clId="{7FB9DCE6-1FFE-44EA-9622-3FE934BE350B}" dt="2022-06-16T17:32:07.909" v="1337" actId="1032"/>
          <ac:spMkLst>
            <pc:docMk/>
            <pc:sldMk cId="2785443417" sldId="297"/>
            <ac:spMk id="3" creationId="{A5CB563C-1605-44ED-B202-B8128138E7EB}"/>
          </ac:spMkLst>
        </pc:spChg>
        <pc:spChg chg="add mod">
          <ac:chgData name="Amy Hemming" userId="1900c90f-a709-4ddc-9672-a740551a4177" providerId="ADAL" clId="{7FB9DCE6-1FFE-44EA-9622-3FE934BE350B}" dt="2022-06-16T17:34:22.948" v="1472" actId="14100"/>
          <ac:spMkLst>
            <pc:docMk/>
            <pc:sldMk cId="2785443417" sldId="297"/>
            <ac:spMk id="5" creationId="{E49AAF4C-25F5-4957-84B7-D8202242FA30}"/>
          </ac:spMkLst>
        </pc:spChg>
        <pc:spChg chg="add mod">
          <ac:chgData name="Amy Hemming" userId="1900c90f-a709-4ddc-9672-a740551a4177" providerId="ADAL" clId="{7FB9DCE6-1FFE-44EA-9622-3FE934BE350B}" dt="2022-06-16T17:34:26.101" v="1473" actId="14100"/>
          <ac:spMkLst>
            <pc:docMk/>
            <pc:sldMk cId="2785443417" sldId="297"/>
            <ac:spMk id="6" creationId="{2ADCBC39-D75C-4435-9E8A-38966A9B974F}"/>
          </ac:spMkLst>
        </pc:spChg>
        <pc:spChg chg="add del mod ord">
          <ac:chgData name="Amy Hemming" userId="1900c90f-a709-4ddc-9672-a740551a4177" providerId="ADAL" clId="{7FB9DCE6-1FFE-44EA-9622-3FE934BE350B}" dt="2022-06-16T17:41:10.702" v="1580" actId="478"/>
          <ac:spMkLst>
            <pc:docMk/>
            <pc:sldMk cId="2785443417" sldId="297"/>
            <ac:spMk id="7" creationId="{42217404-8832-48A0-B934-E41502C5138E}"/>
          </ac:spMkLst>
        </pc:spChg>
        <pc:graphicFrameChg chg="add mod modGraphic">
          <ac:chgData name="Amy Hemming" userId="1900c90f-a709-4ddc-9672-a740551a4177" providerId="ADAL" clId="{7FB9DCE6-1FFE-44EA-9622-3FE934BE350B}" dt="2022-07-01T15:46:25.031" v="1902" actId="20577"/>
          <ac:graphicFrameMkLst>
            <pc:docMk/>
            <pc:sldMk cId="2785443417" sldId="297"/>
            <ac:graphicFrameMk id="4" creationId="{22B5BC1E-6443-4B3D-B204-72E95B7012D7}"/>
          </ac:graphicFrameMkLst>
        </pc:graphicFrameChg>
      </pc:sldChg>
      <pc:sldChg chg="addSp delSp modSp new mod">
        <pc:chgData name="Amy Hemming" userId="1900c90f-a709-4ddc-9672-a740551a4177" providerId="ADAL" clId="{7FB9DCE6-1FFE-44EA-9622-3FE934BE350B}" dt="2022-07-01T15:45:58.495" v="1885" actId="20577"/>
        <pc:sldMkLst>
          <pc:docMk/>
          <pc:sldMk cId="2175280970" sldId="298"/>
        </pc:sldMkLst>
        <pc:spChg chg="mod">
          <ac:chgData name="Amy Hemming" userId="1900c90f-a709-4ddc-9672-a740551a4177" providerId="ADAL" clId="{7FB9DCE6-1FFE-44EA-9622-3FE934BE350B}" dt="2022-06-16T17:30:38.315" v="1235" actId="20577"/>
          <ac:spMkLst>
            <pc:docMk/>
            <pc:sldMk cId="2175280970" sldId="298"/>
            <ac:spMk id="2" creationId="{6C151B72-0F60-40FA-8DD2-0E47E0D15700}"/>
          </ac:spMkLst>
        </pc:spChg>
        <pc:spChg chg="del mod">
          <ac:chgData name="Amy Hemming" userId="1900c90f-a709-4ddc-9672-a740551a4177" providerId="ADAL" clId="{7FB9DCE6-1FFE-44EA-9622-3FE934BE350B}" dt="2022-06-16T17:36:14.128" v="1534" actId="12084"/>
          <ac:spMkLst>
            <pc:docMk/>
            <pc:sldMk cId="2175280970" sldId="298"/>
            <ac:spMk id="3" creationId="{DB5A8A19-F2AF-4D5A-8486-7BD98C76FB8C}"/>
          </ac:spMkLst>
        </pc:spChg>
        <pc:spChg chg="add mod">
          <ac:chgData name="Amy Hemming" userId="1900c90f-a709-4ddc-9672-a740551a4177" providerId="ADAL" clId="{7FB9DCE6-1FFE-44EA-9622-3FE934BE350B}" dt="2022-06-16T17:36:40.663" v="1566" actId="1076"/>
          <ac:spMkLst>
            <pc:docMk/>
            <pc:sldMk cId="2175280970" sldId="298"/>
            <ac:spMk id="4" creationId="{BAE112FF-7534-4403-A7BA-899BB8FD823F}"/>
          </ac:spMkLst>
        </pc:spChg>
        <pc:graphicFrameChg chg="add mod">
          <ac:chgData name="Amy Hemming" userId="1900c90f-a709-4ddc-9672-a740551a4177" providerId="ADAL" clId="{7FB9DCE6-1FFE-44EA-9622-3FE934BE350B}" dt="2022-07-01T15:45:58.495" v="1885" actId="20577"/>
          <ac:graphicFrameMkLst>
            <pc:docMk/>
            <pc:sldMk cId="2175280970" sldId="298"/>
            <ac:graphicFrameMk id="5" creationId="{AA21C2B0-0202-4B61-91B5-1C4726252769}"/>
          </ac:graphicFrameMkLst>
        </pc:graphicFrameChg>
      </pc:sldChg>
      <pc:sldChg chg="addSp delSp modSp new mod">
        <pc:chgData name="Amy Hemming" userId="1900c90f-a709-4ddc-9672-a740551a4177" providerId="ADAL" clId="{7FB9DCE6-1FFE-44EA-9622-3FE934BE350B}" dt="2022-07-06T20:35:08.634" v="2095" actId="208"/>
        <pc:sldMkLst>
          <pc:docMk/>
          <pc:sldMk cId="465538651" sldId="299"/>
        </pc:sldMkLst>
        <pc:spChg chg="del mod">
          <ac:chgData name="Amy Hemming" userId="1900c90f-a709-4ddc-9672-a740551a4177" providerId="ADAL" clId="{7FB9DCE6-1FFE-44EA-9622-3FE934BE350B}" dt="2022-07-06T20:34:08.549" v="2087" actId="22"/>
          <ac:spMkLst>
            <pc:docMk/>
            <pc:sldMk cId="465538651" sldId="299"/>
            <ac:spMk id="2" creationId="{53E59CE0-F3C6-4FEC-BC2A-A4518170C2B2}"/>
          </ac:spMkLst>
        </pc:spChg>
        <pc:spChg chg="del">
          <ac:chgData name="Amy Hemming" userId="1900c90f-a709-4ddc-9672-a740551a4177" providerId="ADAL" clId="{7FB9DCE6-1FFE-44EA-9622-3FE934BE350B}" dt="2022-07-01T16:02:08.227" v="1933" actId="478"/>
          <ac:spMkLst>
            <pc:docMk/>
            <pc:sldMk cId="465538651" sldId="299"/>
            <ac:spMk id="3" creationId="{6D013F1A-5D92-42CB-AF24-5FFB1A22FBC8}"/>
          </ac:spMkLst>
        </pc:spChg>
        <pc:spChg chg="del">
          <ac:chgData name="Amy Hemming" userId="1900c90f-a709-4ddc-9672-a740551a4177" providerId="ADAL" clId="{7FB9DCE6-1FFE-44EA-9622-3FE934BE350B}" dt="2022-07-01T16:02:31.095" v="1954" actId="478"/>
          <ac:spMkLst>
            <pc:docMk/>
            <pc:sldMk cId="465538651" sldId="299"/>
            <ac:spMk id="4" creationId="{108CE977-1E0F-485D-8C1F-122AB6465DCF}"/>
          </ac:spMkLst>
        </pc:spChg>
        <pc:spChg chg="add mod">
          <ac:chgData name="Amy Hemming" userId="1900c90f-a709-4ddc-9672-a740551a4177" providerId="ADAL" clId="{7FB9DCE6-1FFE-44EA-9622-3FE934BE350B}" dt="2022-07-06T20:35:08.634" v="2095" actId="208"/>
          <ac:spMkLst>
            <pc:docMk/>
            <pc:sldMk cId="465538651" sldId="299"/>
            <ac:spMk id="5" creationId="{351D14BF-66CB-4DD2-9715-76445E459B30}"/>
          </ac:spMkLst>
        </pc:spChg>
        <pc:spChg chg="del">
          <ac:chgData name="Amy Hemming" userId="1900c90f-a709-4ddc-9672-a740551a4177" providerId="ADAL" clId="{7FB9DCE6-1FFE-44EA-9622-3FE934BE350B}" dt="2022-07-01T15:34:31.943" v="1715" actId="478"/>
          <ac:spMkLst>
            <pc:docMk/>
            <pc:sldMk cId="465538651" sldId="299"/>
            <ac:spMk id="5" creationId="{8CBAED3F-9EAD-44DE-9B5E-DCBAF25162CF}"/>
          </ac:spMkLst>
        </pc:spChg>
        <pc:spChg chg="mod">
          <ac:chgData name="Amy Hemming" userId="1900c90f-a709-4ddc-9672-a740551a4177" providerId="ADAL" clId="{7FB9DCE6-1FFE-44EA-9622-3FE934BE350B}" dt="2022-07-01T18:07:33.439" v="1985" actId="1076"/>
          <ac:spMkLst>
            <pc:docMk/>
            <pc:sldMk cId="465538651" sldId="299"/>
            <ac:spMk id="6" creationId="{ADB445EF-AD8B-4242-8ECA-251E5A7147E8}"/>
          </ac:spMkLst>
        </pc:spChg>
        <pc:spChg chg="mod">
          <ac:chgData name="Amy Hemming" userId="1900c90f-a709-4ddc-9672-a740551a4177" providerId="ADAL" clId="{7FB9DCE6-1FFE-44EA-9622-3FE934BE350B}" dt="2022-07-01T18:07:52.929" v="1986" actId="1076"/>
          <ac:spMkLst>
            <pc:docMk/>
            <pc:sldMk cId="465538651" sldId="299"/>
            <ac:spMk id="7" creationId="{B9F92CE8-6BD3-4BE9-A4D9-8D58A5258EA2}"/>
          </ac:spMkLst>
        </pc:spChg>
        <pc:spChg chg="del">
          <ac:chgData name="Amy Hemming" userId="1900c90f-a709-4ddc-9672-a740551a4177" providerId="ADAL" clId="{7FB9DCE6-1FFE-44EA-9622-3FE934BE350B}" dt="2022-07-01T16:02:33.417" v="1955" actId="478"/>
          <ac:spMkLst>
            <pc:docMk/>
            <pc:sldMk cId="465538651" sldId="299"/>
            <ac:spMk id="8" creationId="{9D3044BC-6B4B-46B9-AC04-61F6F31E6BDA}"/>
          </ac:spMkLst>
        </pc:spChg>
        <pc:spChg chg="del">
          <ac:chgData name="Amy Hemming" userId="1900c90f-a709-4ddc-9672-a740551a4177" providerId="ADAL" clId="{7FB9DCE6-1FFE-44EA-9622-3FE934BE350B}" dt="2022-07-01T16:04:10.395" v="1963" actId="478"/>
          <ac:spMkLst>
            <pc:docMk/>
            <pc:sldMk cId="465538651" sldId="299"/>
            <ac:spMk id="9" creationId="{A570F500-C5FC-444E-AB3C-691A6DB91220}"/>
          </ac:spMkLst>
        </pc:spChg>
        <pc:spChg chg="del">
          <ac:chgData name="Amy Hemming" userId="1900c90f-a709-4ddc-9672-a740551a4177" providerId="ADAL" clId="{7FB9DCE6-1FFE-44EA-9622-3FE934BE350B}" dt="2022-07-01T16:04:11.959" v="1964" actId="478"/>
          <ac:spMkLst>
            <pc:docMk/>
            <pc:sldMk cId="465538651" sldId="299"/>
            <ac:spMk id="10" creationId="{A2BEE854-6CFA-4C64-8E4E-78C090EA2900}"/>
          </ac:spMkLst>
        </pc:spChg>
        <pc:spChg chg="del">
          <ac:chgData name="Amy Hemming" userId="1900c90f-a709-4ddc-9672-a740551a4177" providerId="ADAL" clId="{7FB9DCE6-1FFE-44EA-9622-3FE934BE350B}" dt="2022-07-01T16:02:34.899" v="1956" actId="478"/>
          <ac:spMkLst>
            <pc:docMk/>
            <pc:sldMk cId="465538651" sldId="299"/>
            <ac:spMk id="11" creationId="{BF4D24A0-0566-4E04-92CA-BFF6D7151B0E}"/>
          </ac:spMkLst>
        </pc:spChg>
        <pc:spChg chg="mod">
          <ac:chgData name="Amy Hemming" userId="1900c90f-a709-4ddc-9672-a740551a4177" providerId="ADAL" clId="{7FB9DCE6-1FFE-44EA-9622-3FE934BE350B}" dt="2022-07-01T15:34:27.296" v="1714" actId="20577"/>
          <ac:spMkLst>
            <pc:docMk/>
            <pc:sldMk cId="465538651" sldId="299"/>
            <ac:spMk id="12" creationId="{EC7E6ADE-49F0-45FA-8656-8379E5A63E24}"/>
          </ac:spMkLst>
        </pc:spChg>
        <pc:spChg chg="add mod">
          <ac:chgData name="Amy Hemming" userId="1900c90f-a709-4ddc-9672-a740551a4177" providerId="ADAL" clId="{7FB9DCE6-1FFE-44EA-9622-3FE934BE350B}" dt="2022-07-01T16:02:05.801" v="1932" actId="571"/>
          <ac:spMkLst>
            <pc:docMk/>
            <pc:sldMk cId="465538651" sldId="299"/>
            <ac:spMk id="13" creationId="{4CC03768-F4F2-465B-9DA4-4EFD4A3F5E8E}"/>
          </ac:spMkLst>
        </pc:spChg>
        <pc:picChg chg="add mod ord modCrop">
          <ac:chgData name="Amy Hemming" userId="1900c90f-a709-4ddc-9672-a740551a4177" providerId="ADAL" clId="{7FB9DCE6-1FFE-44EA-9622-3FE934BE350B}" dt="2022-07-06T20:34:45.432" v="2092" actId="18131"/>
          <ac:picMkLst>
            <pc:docMk/>
            <pc:sldMk cId="465538651" sldId="299"/>
            <ac:picMk id="4" creationId="{F9C14213-FBC2-4FA2-B093-52AE08BB8969}"/>
          </ac:picMkLst>
        </pc:picChg>
        <pc:picChg chg="add mod">
          <ac:chgData name="Amy Hemming" userId="1900c90f-a709-4ddc-9672-a740551a4177" providerId="ADAL" clId="{7FB9DCE6-1FFE-44EA-9622-3FE934BE350B}" dt="2022-07-01T18:07:01.410" v="1981" actId="14100"/>
          <ac:picMkLst>
            <pc:docMk/>
            <pc:sldMk cId="465538651" sldId="299"/>
            <ac:picMk id="15" creationId="{1D685CEC-CE10-4ECB-83EC-8BC070AEA760}"/>
          </ac:picMkLst>
        </pc:picChg>
      </pc:sldChg>
      <pc:sldChg chg="modSp new del mod">
        <pc:chgData name="Amy Hemming" userId="1900c90f-a709-4ddc-9672-a740551a4177" providerId="ADAL" clId="{7FB9DCE6-1FFE-44EA-9622-3FE934BE350B}" dt="2022-06-16T17:43:11.137" v="1611" actId="2696"/>
        <pc:sldMkLst>
          <pc:docMk/>
          <pc:sldMk cId="4102852105" sldId="299"/>
        </pc:sldMkLst>
        <pc:spChg chg="mod">
          <ac:chgData name="Amy Hemming" userId="1900c90f-a709-4ddc-9672-a740551a4177" providerId="ADAL" clId="{7FB9DCE6-1FFE-44EA-9622-3FE934BE350B}" dt="2022-06-16T17:43:04.757" v="1610" actId="20577"/>
          <ac:spMkLst>
            <pc:docMk/>
            <pc:sldMk cId="4102852105" sldId="299"/>
            <ac:spMk id="2" creationId="{FBBB03FD-3B79-40BC-BB37-619FB3778A17}"/>
          </ac:spMkLst>
        </pc:spChg>
      </pc:sldChg>
      <pc:sldChg chg="modSp add mod ord">
        <pc:chgData name="Amy Hemming" userId="1900c90f-a709-4ddc-9672-a740551a4177" providerId="ADAL" clId="{7FB9DCE6-1FFE-44EA-9622-3FE934BE350B}" dt="2022-07-08T16:48:20.133" v="2813" actId="27636"/>
        <pc:sldMkLst>
          <pc:docMk/>
          <pc:sldMk cId="605542161" sldId="300"/>
        </pc:sldMkLst>
        <pc:spChg chg="mod">
          <ac:chgData name="Amy Hemming" userId="1900c90f-a709-4ddc-9672-a740551a4177" providerId="ADAL" clId="{7FB9DCE6-1FFE-44EA-9622-3FE934BE350B}" dt="2022-07-05T19:57:56.763" v="2083" actId="20577"/>
          <ac:spMkLst>
            <pc:docMk/>
            <pc:sldMk cId="605542161" sldId="300"/>
            <ac:spMk id="4" creationId="{1C2E61D7-467B-F444-822D-96A8701274EC}"/>
          </ac:spMkLst>
        </pc:spChg>
        <pc:spChg chg="mod">
          <ac:chgData name="Amy Hemming" userId="1900c90f-a709-4ddc-9672-a740551a4177" providerId="ADAL" clId="{7FB9DCE6-1FFE-44EA-9622-3FE934BE350B}" dt="2022-07-08T16:48:20.133" v="2813" actId="27636"/>
          <ac:spMkLst>
            <pc:docMk/>
            <pc:sldMk cId="605542161" sldId="300"/>
            <ac:spMk id="8" creationId="{43F3DC6C-9C17-452F-ADFD-8258A358952E}"/>
          </ac:spMkLst>
        </pc:spChg>
      </pc:sldChg>
      <pc:sldChg chg="modSp add mod ord">
        <pc:chgData name="Amy Hemming" userId="1900c90f-a709-4ddc-9672-a740551a4177" providerId="ADAL" clId="{7FB9DCE6-1FFE-44EA-9622-3FE934BE350B}" dt="2022-07-05T19:57:06.690" v="2040"/>
        <pc:sldMkLst>
          <pc:docMk/>
          <pc:sldMk cId="37249994" sldId="314"/>
        </pc:sldMkLst>
        <pc:spChg chg="mod">
          <ac:chgData name="Amy Hemming" userId="1900c90f-a709-4ddc-9672-a740551a4177" providerId="ADAL" clId="{7FB9DCE6-1FFE-44EA-9622-3FE934BE350B}" dt="2022-07-05T19:56:49.209" v="2034" actId="27636"/>
          <ac:spMkLst>
            <pc:docMk/>
            <pc:sldMk cId="37249994" sldId="314"/>
            <ac:spMk id="5" creationId="{55B2FBC5-CB34-4B4C-8571-7D3D10172A7E}"/>
          </ac:spMkLst>
        </pc:spChg>
      </pc:sldChg>
      <pc:sldChg chg="modSp add mod">
        <pc:chgData name="Amy Hemming" userId="1900c90f-a709-4ddc-9672-a740551a4177" providerId="ADAL" clId="{7FB9DCE6-1FFE-44EA-9622-3FE934BE350B}" dt="2022-07-05T19:58:30.625" v="2085" actId="27636"/>
        <pc:sldMkLst>
          <pc:docMk/>
          <pc:sldMk cId="3175710000" sldId="315"/>
        </pc:sldMkLst>
        <pc:spChg chg="mod">
          <ac:chgData name="Amy Hemming" userId="1900c90f-a709-4ddc-9672-a740551a4177" providerId="ADAL" clId="{7FB9DCE6-1FFE-44EA-9622-3FE934BE350B}" dt="2022-07-05T19:58:30.625" v="2085" actId="27636"/>
          <ac:spMkLst>
            <pc:docMk/>
            <pc:sldMk cId="3175710000" sldId="315"/>
            <ac:spMk id="5" creationId="{55B2FBC5-CB34-4B4C-8571-7D3D10172A7E}"/>
          </ac:spMkLst>
        </pc:spChg>
      </pc:sldChg>
      <pc:sldChg chg="modSp add mod">
        <pc:chgData name="Amy Hemming" userId="1900c90f-a709-4ddc-9672-a740551a4177" providerId="ADAL" clId="{7FB9DCE6-1FFE-44EA-9622-3FE934BE350B}" dt="2022-07-07T19:37:18.232" v="2101" actId="20577"/>
        <pc:sldMkLst>
          <pc:docMk/>
          <pc:sldMk cId="4037709202" sldId="316"/>
        </pc:sldMkLst>
        <pc:spChg chg="mod">
          <ac:chgData name="Amy Hemming" userId="1900c90f-a709-4ddc-9672-a740551a4177" providerId="ADAL" clId="{7FB9DCE6-1FFE-44EA-9622-3FE934BE350B}" dt="2022-07-05T19:58:30.645" v="2086" actId="27636"/>
          <ac:spMkLst>
            <pc:docMk/>
            <pc:sldMk cId="4037709202" sldId="316"/>
            <ac:spMk id="3" creationId="{2559DCD4-E2E0-9841-8B15-40CA4485C633}"/>
          </ac:spMkLst>
        </pc:spChg>
        <pc:spChg chg="mod">
          <ac:chgData name="Amy Hemming" userId="1900c90f-a709-4ddc-9672-a740551a4177" providerId="ADAL" clId="{7FB9DCE6-1FFE-44EA-9622-3FE934BE350B}" dt="2022-07-07T19:37:18.232" v="2101" actId="20577"/>
          <ac:spMkLst>
            <pc:docMk/>
            <pc:sldMk cId="4037709202" sldId="316"/>
            <ac:spMk id="7" creationId="{00000000-0000-0000-0000-000000000000}"/>
          </ac:spMkLst>
        </pc:spChg>
      </pc:sldChg>
      <pc:sldChg chg="modSp new mod ord">
        <pc:chgData name="Amy Hemming" userId="1900c90f-a709-4ddc-9672-a740551a4177" providerId="ADAL" clId="{7FB9DCE6-1FFE-44EA-9622-3FE934BE350B}" dt="2022-07-08T16:51:45.767" v="2966" actId="20577"/>
        <pc:sldMkLst>
          <pc:docMk/>
          <pc:sldMk cId="32134933" sldId="317"/>
        </pc:sldMkLst>
        <pc:spChg chg="mod">
          <ac:chgData name="Amy Hemming" userId="1900c90f-a709-4ddc-9672-a740551a4177" providerId="ADAL" clId="{7FB9DCE6-1FFE-44EA-9622-3FE934BE350B}" dt="2022-07-08T16:40:09.023" v="2140" actId="20577"/>
          <ac:spMkLst>
            <pc:docMk/>
            <pc:sldMk cId="32134933" sldId="317"/>
            <ac:spMk id="2" creationId="{9561F289-6D7B-468F-A2D3-8B5FA101A83B}"/>
          </ac:spMkLst>
        </pc:spChg>
        <pc:spChg chg="mod">
          <ac:chgData name="Amy Hemming" userId="1900c90f-a709-4ddc-9672-a740551a4177" providerId="ADAL" clId="{7FB9DCE6-1FFE-44EA-9622-3FE934BE350B}" dt="2022-07-08T16:51:45.767" v="2966" actId="20577"/>
          <ac:spMkLst>
            <pc:docMk/>
            <pc:sldMk cId="32134933" sldId="317"/>
            <ac:spMk id="3" creationId="{BA587F38-1743-4982-88D2-88190F5C25BA}"/>
          </ac:spMkLst>
        </pc:spChg>
      </pc:sldChg>
      <pc:sldChg chg="modSp new mod">
        <pc:chgData name="Amy Hemming" userId="1900c90f-a709-4ddc-9672-a740551a4177" providerId="ADAL" clId="{7FB9DCE6-1FFE-44EA-9622-3FE934BE350B}" dt="2022-07-08T16:50:36.952" v="2925" actId="20577"/>
        <pc:sldMkLst>
          <pc:docMk/>
          <pc:sldMk cId="3053266298" sldId="318"/>
        </pc:sldMkLst>
        <pc:spChg chg="mod">
          <ac:chgData name="Amy Hemming" userId="1900c90f-a709-4ddc-9672-a740551a4177" providerId="ADAL" clId="{7FB9DCE6-1FFE-44EA-9622-3FE934BE350B}" dt="2022-07-08T16:40:23.763" v="2173" actId="20577"/>
          <ac:spMkLst>
            <pc:docMk/>
            <pc:sldMk cId="3053266298" sldId="318"/>
            <ac:spMk id="2" creationId="{F0B23DF2-3926-41BC-827A-8A34A342ABD5}"/>
          </ac:spMkLst>
        </pc:spChg>
        <pc:spChg chg="mod">
          <ac:chgData name="Amy Hemming" userId="1900c90f-a709-4ddc-9672-a740551a4177" providerId="ADAL" clId="{7FB9DCE6-1FFE-44EA-9622-3FE934BE350B}" dt="2022-07-08T16:50:36.952" v="2925" actId="20577"/>
          <ac:spMkLst>
            <pc:docMk/>
            <pc:sldMk cId="3053266298" sldId="318"/>
            <ac:spMk id="3" creationId="{566E2C70-67F0-4518-85C3-783157620889}"/>
          </ac:spMkLst>
        </pc:spChg>
      </pc:sldChg>
    </pc:docChg>
  </pc:docChgLst>
  <pc:docChgLst>
    <pc:chgData name="Amy Hemming" userId="S::amy.hemming@esc.edu::1900c90f-a709-4ddc-9672-a740551a4177" providerId="AD" clId="Web-{CFA24C66-B878-7658-5BA9-19DE31DC2858}"/>
    <pc:docChg chg="modSld sldOrd">
      <pc:chgData name="Amy Hemming" userId="S::amy.hemming@esc.edu::1900c90f-a709-4ddc-9672-a740551a4177" providerId="AD" clId="Web-{CFA24C66-B878-7658-5BA9-19DE31DC2858}" dt="2022-06-27T18:06:31.370" v="98"/>
      <pc:docMkLst>
        <pc:docMk/>
      </pc:docMkLst>
      <pc:sldChg chg="addSp delSp modSp ord">
        <pc:chgData name="Amy Hemming" userId="S::amy.hemming@esc.edu::1900c90f-a709-4ddc-9672-a740551a4177" providerId="AD" clId="Web-{CFA24C66-B878-7658-5BA9-19DE31DC2858}" dt="2022-06-27T18:06:31.370" v="98"/>
        <pc:sldMkLst>
          <pc:docMk/>
          <pc:sldMk cId="2862014257" sldId="293"/>
        </pc:sldMkLst>
        <pc:spChg chg="add del mod">
          <ac:chgData name="Amy Hemming" userId="S::amy.hemming@esc.edu::1900c90f-a709-4ddc-9672-a740551a4177" providerId="AD" clId="Web-{CFA24C66-B878-7658-5BA9-19DE31DC2858}" dt="2022-06-27T18:05:20.396" v="48"/>
          <ac:spMkLst>
            <pc:docMk/>
            <pc:sldMk cId="2862014257" sldId="293"/>
            <ac:spMk id="3" creationId="{28B5880C-C925-36BF-4250-3B58AA2E7630}"/>
          </ac:spMkLst>
        </pc:spChg>
        <pc:spChg chg="mod">
          <ac:chgData name="Amy Hemming" userId="S::amy.hemming@esc.edu::1900c90f-a709-4ddc-9672-a740551a4177" providerId="AD" clId="Web-{CFA24C66-B878-7658-5BA9-19DE31DC2858}" dt="2022-06-27T18:04:48.082" v="43" actId="20577"/>
          <ac:spMkLst>
            <pc:docMk/>
            <pc:sldMk cId="2862014257" sldId="293"/>
            <ac:spMk id="9" creationId="{121E0329-CE14-47A7-A853-D845ECEFFD19}"/>
          </ac:spMkLst>
        </pc:spChg>
        <pc:spChg chg="mod">
          <ac:chgData name="Amy Hemming" userId="S::amy.hemming@esc.edu::1900c90f-a709-4ddc-9672-a740551a4177" providerId="AD" clId="Web-{CFA24C66-B878-7658-5BA9-19DE31DC2858}" dt="2022-06-27T18:06:02.118" v="97" actId="20577"/>
          <ac:spMkLst>
            <pc:docMk/>
            <pc:sldMk cId="2862014257" sldId="293"/>
            <ac:spMk id="12" creationId="{A637A72D-B7E3-46CC-A546-935F8A8BA58A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04T16:44:21.769" idx="1">
    <p:pos x="10" y="10"/>
    <p:text>We can visit same audits, too.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hyperlink" Target="https://www.esc.edu/registrar/degreeworks-faq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.edu/registrar/degreeworks-faq/" TargetMode="Externa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C5858-974D-4E89-83E3-027F3C93C5C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656EA-B762-48AD-8FEC-F1AAE4D7FED2}">
      <dgm:prSet/>
      <dgm:spPr/>
      <dgm:t>
        <a:bodyPr/>
        <a:lstStyle/>
        <a:p>
          <a:r>
            <a:rPr lang="en-US" b="0" i="0" dirty="0"/>
            <a:t>Concurrence complete (DP Planner)</a:t>
          </a:r>
          <a:endParaRPr lang="en-US" dirty="0"/>
        </a:p>
      </dgm:t>
    </dgm:pt>
    <dgm:pt modelId="{4416A0CE-C3BF-4EB6-B7A9-206F3B65D012}" type="parTrans" cxnId="{A5D7AA62-0C46-4276-9808-7644B0265492}">
      <dgm:prSet/>
      <dgm:spPr/>
      <dgm:t>
        <a:bodyPr/>
        <a:lstStyle/>
        <a:p>
          <a:endParaRPr lang="en-US"/>
        </a:p>
      </dgm:t>
    </dgm:pt>
    <dgm:pt modelId="{FAB84105-2E01-46FA-972B-597D6AB830A1}" type="sibTrans" cxnId="{A5D7AA62-0C46-4276-9808-7644B0265492}">
      <dgm:prSet/>
      <dgm:spPr/>
      <dgm:t>
        <a:bodyPr/>
        <a:lstStyle/>
        <a:p>
          <a:endParaRPr lang="en-US"/>
        </a:p>
      </dgm:t>
    </dgm:pt>
    <dgm:pt modelId="{D79D7274-0078-4544-948E-E83042A6A064}">
      <dgm:prSet/>
      <dgm:spPr/>
      <dgm:t>
        <a:bodyPr/>
        <a:lstStyle/>
        <a:p>
          <a:r>
            <a:rPr lang="en-US" dirty="0"/>
            <a:t>Reg Office Enters DP into Degree Works</a:t>
          </a:r>
        </a:p>
      </dgm:t>
    </dgm:pt>
    <dgm:pt modelId="{289DB49B-6791-4110-943A-599C3A4757E4}" type="parTrans" cxnId="{D2B1F2B3-2F5C-4AF8-B4EB-EEC13E474363}">
      <dgm:prSet/>
      <dgm:spPr/>
      <dgm:t>
        <a:bodyPr/>
        <a:lstStyle/>
        <a:p>
          <a:endParaRPr lang="en-US"/>
        </a:p>
      </dgm:t>
    </dgm:pt>
    <dgm:pt modelId="{3184D4D1-2A41-404A-8360-AA5F06E57FD4}" type="sibTrans" cxnId="{D2B1F2B3-2F5C-4AF8-B4EB-EEC13E474363}">
      <dgm:prSet/>
      <dgm:spPr/>
      <dgm:t>
        <a:bodyPr/>
        <a:lstStyle/>
        <a:p>
          <a:endParaRPr lang="en-US"/>
        </a:p>
      </dgm:t>
    </dgm:pt>
    <dgm:pt modelId="{94AF7BF5-FEC5-4C1D-B5AA-105A7EBE8C76}" type="pres">
      <dgm:prSet presAssocID="{AEFC5858-974D-4E89-83E3-027F3C93C5CD}" presName="CompostProcess" presStyleCnt="0">
        <dgm:presLayoutVars>
          <dgm:dir/>
          <dgm:resizeHandles val="exact"/>
        </dgm:presLayoutVars>
      </dgm:prSet>
      <dgm:spPr/>
    </dgm:pt>
    <dgm:pt modelId="{2D8E521F-7C6D-4037-826B-06F8C3C736CF}" type="pres">
      <dgm:prSet presAssocID="{AEFC5858-974D-4E89-83E3-027F3C93C5CD}" presName="arrow" presStyleLbl="bgShp" presStyleIdx="0" presStyleCnt="1"/>
      <dgm:spPr/>
    </dgm:pt>
    <dgm:pt modelId="{4ED89D97-ACE9-4BC1-9282-0AB6930490FE}" type="pres">
      <dgm:prSet presAssocID="{AEFC5858-974D-4E89-83E3-027F3C93C5CD}" presName="linearProcess" presStyleCnt="0"/>
      <dgm:spPr/>
    </dgm:pt>
    <dgm:pt modelId="{BF6FDC35-9001-4719-8A14-D1758F308405}" type="pres">
      <dgm:prSet presAssocID="{3AC656EA-B762-48AD-8FEC-F1AAE4D7FED2}" presName="textNode" presStyleLbl="node1" presStyleIdx="0" presStyleCnt="2">
        <dgm:presLayoutVars>
          <dgm:bulletEnabled val="1"/>
        </dgm:presLayoutVars>
      </dgm:prSet>
      <dgm:spPr/>
    </dgm:pt>
    <dgm:pt modelId="{068E5718-8352-4D6D-8E40-E743F05AE008}" type="pres">
      <dgm:prSet presAssocID="{FAB84105-2E01-46FA-972B-597D6AB830A1}" presName="sibTrans" presStyleCnt="0"/>
      <dgm:spPr/>
    </dgm:pt>
    <dgm:pt modelId="{0F51EC8F-B3AC-4F67-9BCF-D565EAC9CF20}" type="pres">
      <dgm:prSet presAssocID="{D79D7274-0078-4544-948E-E83042A6A064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571CD41-1AD8-4C1E-AB2A-60084C4ACA53}" type="presOf" srcId="{D79D7274-0078-4544-948E-E83042A6A064}" destId="{0F51EC8F-B3AC-4F67-9BCF-D565EAC9CF20}" srcOrd="0" destOrd="0" presId="urn:microsoft.com/office/officeart/2005/8/layout/hProcess9"/>
    <dgm:cxn modelId="{A5D7AA62-0C46-4276-9808-7644B0265492}" srcId="{AEFC5858-974D-4E89-83E3-027F3C93C5CD}" destId="{3AC656EA-B762-48AD-8FEC-F1AAE4D7FED2}" srcOrd="0" destOrd="0" parTransId="{4416A0CE-C3BF-4EB6-B7A9-206F3B65D012}" sibTransId="{FAB84105-2E01-46FA-972B-597D6AB830A1}"/>
    <dgm:cxn modelId="{D2B1F2B3-2F5C-4AF8-B4EB-EEC13E474363}" srcId="{AEFC5858-974D-4E89-83E3-027F3C93C5CD}" destId="{D79D7274-0078-4544-948E-E83042A6A064}" srcOrd="1" destOrd="0" parTransId="{289DB49B-6791-4110-943A-599C3A4757E4}" sibTransId="{3184D4D1-2A41-404A-8360-AA5F06E57FD4}"/>
    <dgm:cxn modelId="{57F015C6-C2EC-46CA-989E-0DE4D41E6013}" type="presOf" srcId="{AEFC5858-974D-4E89-83E3-027F3C93C5CD}" destId="{94AF7BF5-FEC5-4C1D-B5AA-105A7EBE8C76}" srcOrd="0" destOrd="0" presId="urn:microsoft.com/office/officeart/2005/8/layout/hProcess9"/>
    <dgm:cxn modelId="{900788D0-E4B9-42EC-9D53-183AE2A75828}" type="presOf" srcId="{3AC656EA-B762-48AD-8FEC-F1AAE4D7FED2}" destId="{BF6FDC35-9001-4719-8A14-D1758F308405}" srcOrd="0" destOrd="0" presId="urn:microsoft.com/office/officeart/2005/8/layout/hProcess9"/>
    <dgm:cxn modelId="{5BA6C9EC-E1E8-4ED4-8A6F-31E5EAB61266}" type="presParOf" srcId="{94AF7BF5-FEC5-4C1D-B5AA-105A7EBE8C76}" destId="{2D8E521F-7C6D-4037-826B-06F8C3C736CF}" srcOrd="0" destOrd="0" presId="urn:microsoft.com/office/officeart/2005/8/layout/hProcess9"/>
    <dgm:cxn modelId="{FE2FFBB3-2214-40DD-BF30-E24B4C443A47}" type="presParOf" srcId="{94AF7BF5-FEC5-4C1D-B5AA-105A7EBE8C76}" destId="{4ED89D97-ACE9-4BC1-9282-0AB6930490FE}" srcOrd="1" destOrd="0" presId="urn:microsoft.com/office/officeart/2005/8/layout/hProcess9"/>
    <dgm:cxn modelId="{BD7634E9-13DF-4E95-8015-03ABA01DA3DD}" type="presParOf" srcId="{4ED89D97-ACE9-4BC1-9282-0AB6930490FE}" destId="{BF6FDC35-9001-4719-8A14-D1758F308405}" srcOrd="0" destOrd="0" presId="urn:microsoft.com/office/officeart/2005/8/layout/hProcess9"/>
    <dgm:cxn modelId="{346D48E7-1D30-48C4-B71B-501F664AEC8D}" type="presParOf" srcId="{4ED89D97-ACE9-4BC1-9282-0AB6930490FE}" destId="{068E5718-8352-4D6D-8E40-E743F05AE008}" srcOrd="1" destOrd="0" presId="urn:microsoft.com/office/officeart/2005/8/layout/hProcess9"/>
    <dgm:cxn modelId="{A853D21F-FD87-48D3-B251-85C1C3D41F81}" type="presParOf" srcId="{4ED89D97-ACE9-4BC1-9282-0AB6930490FE}" destId="{0F51EC8F-B3AC-4F67-9BCF-D565EAC9CF2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40572-1A26-4A56-BDB9-465C9583132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AB3E7-8083-4CDA-B269-B4615869A24B}">
      <dgm:prSet phldrT="[Text]"/>
      <dgm:spPr/>
      <dgm:t>
        <a:bodyPr/>
        <a:lstStyle/>
        <a:p>
          <a:r>
            <a:rPr lang="en-US" dirty="0"/>
            <a:t>Degree/Major</a:t>
          </a:r>
        </a:p>
      </dgm:t>
    </dgm:pt>
    <dgm:pt modelId="{FBC72A57-5F16-4B97-B7B4-CC3FBD0F29EE}" type="parTrans" cxnId="{A809028F-B0B3-4C0E-8A50-02BB22CB6551}">
      <dgm:prSet/>
      <dgm:spPr/>
      <dgm:t>
        <a:bodyPr/>
        <a:lstStyle/>
        <a:p>
          <a:endParaRPr lang="en-US"/>
        </a:p>
      </dgm:t>
    </dgm:pt>
    <dgm:pt modelId="{B5949C86-497D-4B11-AF49-405448C67AA3}" type="sibTrans" cxnId="{A809028F-B0B3-4C0E-8A50-02BB22CB6551}">
      <dgm:prSet/>
      <dgm:spPr/>
      <dgm:t>
        <a:bodyPr/>
        <a:lstStyle/>
        <a:p>
          <a:endParaRPr lang="en-US"/>
        </a:p>
      </dgm:t>
    </dgm:pt>
    <dgm:pt modelId="{5898781F-F221-423B-B4E4-D119DB72825A}">
      <dgm:prSet phldrT="[Text]"/>
      <dgm:spPr/>
      <dgm:t>
        <a:bodyPr/>
        <a:lstStyle/>
        <a:p>
          <a:r>
            <a:rPr lang="en-US" dirty="0"/>
            <a:t>Coursework</a:t>
          </a:r>
        </a:p>
      </dgm:t>
    </dgm:pt>
    <dgm:pt modelId="{9AAFD333-2ABC-48EC-97CD-477526B786BD}" type="parTrans" cxnId="{35B0FA59-89E9-4BEA-8434-2BB0D984EC81}">
      <dgm:prSet/>
      <dgm:spPr/>
      <dgm:t>
        <a:bodyPr/>
        <a:lstStyle/>
        <a:p>
          <a:endParaRPr lang="en-US"/>
        </a:p>
      </dgm:t>
    </dgm:pt>
    <dgm:pt modelId="{2A721144-DE1E-4BF1-8142-7D3712FA36D0}" type="sibTrans" cxnId="{35B0FA59-89E9-4BEA-8434-2BB0D984EC81}">
      <dgm:prSet/>
      <dgm:spPr/>
      <dgm:t>
        <a:bodyPr/>
        <a:lstStyle/>
        <a:p>
          <a:endParaRPr lang="en-US"/>
        </a:p>
      </dgm:t>
    </dgm:pt>
    <dgm:pt modelId="{AA505FBD-82AC-4125-A466-256D91477AEC}">
      <dgm:prSet phldrT="[Text]"/>
      <dgm:spPr/>
      <dgm:t>
        <a:bodyPr/>
        <a:lstStyle/>
        <a:p>
          <a:r>
            <a:rPr lang="en-US" dirty="0"/>
            <a:t>Advanced Standing</a:t>
          </a:r>
        </a:p>
      </dgm:t>
    </dgm:pt>
    <dgm:pt modelId="{BA17C160-B6B3-444A-95F1-AB39845D8952}" type="parTrans" cxnId="{EA40CCCA-69D0-46B2-9FBD-6BA223739F68}">
      <dgm:prSet/>
      <dgm:spPr/>
      <dgm:t>
        <a:bodyPr/>
        <a:lstStyle/>
        <a:p>
          <a:endParaRPr lang="en-US"/>
        </a:p>
      </dgm:t>
    </dgm:pt>
    <dgm:pt modelId="{688AF0E8-6745-491A-8212-9D443F5818C0}" type="sibTrans" cxnId="{EA40CCCA-69D0-46B2-9FBD-6BA223739F68}">
      <dgm:prSet/>
      <dgm:spPr/>
      <dgm:t>
        <a:bodyPr/>
        <a:lstStyle/>
        <a:p>
          <a:endParaRPr lang="en-US"/>
        </a:p>
      </dgm:t>
    </dgm:pt>
    <dgm:pt modelId="{B3B023EB-DE5A-4F98-9296-AF8E187E1B9A}">
      <dgm:prSet phldrT="[Text]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Degree Works</a:t>
          </a:r>
        </a:p>
      </dgm:t>
    </dgm:pt>
    <dgm:pt modelId="{83BDF2F7-8665-42C2-BB0A-43F7E6C6E8E2}" type="parTrans" cxnId="{4E14F805-EBFD-418F-9C47-0C341F50BCDF}">
      <dgm:prSet/>
      <dgm:spPr/>
      <dgm:t>
        <a:bodyPr/>
        <a:lstStyle/>
        <a:p>
          <a:endParaRPr lang="en-US"/>
        </a:p>
      </dgm:t>
    </dgm:pt>
    <dgm:pt modelId="{19EC8F05-6AFE-4C71-A498-389395520B16}" type="sibTrans" cxnId="{4E14F805-EBFD-418F-9C47-0C341F50BCDF}">
      <dgm:prSet/>
      <dgm:spPr/>
      <dgm:t>
        <a:bodyPr/>
        <a:lstStyle/>
        <a:p>
          <a:endParaRPr lang="en-US"/>
        </a:p>
      </dgm:t>
    </dgm:pt>
    <dgm:pt modelId="{E6F391AD-0C80-472F-8710-98FC12969034}" type="pres">
      <dgm:prSet presAssocID="{71A40572-1A26-4A56-BDB9-465C95831324}" presName="Name0" presStyleCnt="0">
        <dgm:presLayoutVars>
          <dgm:chMax val="4"/>
          <dgm:resizeHandles val="exact"/>
        </dgm:presLayoutVars>
      </dgm:prSet>
      <dgm:spPr/>
    </dgm:pt>
    <dgm:pt modelId="{A1CEF1CF-09FD-4961-BD7B-4CDD8485ABD7}" type="pres">
      <dgm:prSet presAssocID="{71A40572-1A26-4A56-BDB9-465C95831324}" presName="ellipse" presStyleLbl="trBgShp" presStyleIdx="0" presStyleCnt="1"/>
      <dgm:spPr/>
    </dgm:pt>
    <dgm:pt modelId="{BD32F835-B5D7-41B2-BB3C-9A8DCBFCEB6B}" type="pres">
      <dgm:prSet presAssocID="{71A40572-1A26-4A56-BDB9-465C95831324}" presName="arrow1" presStyleLbl="fgShp" presStyleIdx="0" presStyleCnt="1"/>
      <dgm:spPr/>
    </dgm:pt>
    <dgm:pt modelId="{6834701C-3454-428C-B27D-AFCAB1F35E6B}" type="pres">
      <dgm:prSet presAssocID="{71A40572-1A26-4A56-BDB9-465C95831324}" presName="rectangle" presStyleLbl="revTx" presStyleIdx="0" presStyleCnt="1" custScaleY="76845" custLinFactNeighborX="0" custLinFactNeighborY="84565">
        <dgm:presLayoutVars>
          <dgm:bulletEnabled val="1"/>
        </dgm:presLayoutVars>
      </dgm:prSet>
      <dgm:spPr/>
    </dgm:pt>
    <dgm:pt modelId="{A043A86D-1D8F-4D4B-8DB8-39E3CCE3CB83}" type="pres">
      <dgm:prSet presAssocID="{5898781F-F221-423B-B4E4-D119DB72825A}" presName="item1" presStyleLbl="node1" presStyleIdx="0" presStyleCnt="3">
        <dgm:presLayoutVars>
          <dgm:bulletEnabled val="1"/>
        </dgm:presLayoutVars>
      </dgm:prSet>
      <dgm:spPr/>
    </dgm:pt>
    <dgm:pt modelId="{90A511C7-027B-4915-B75C-9DAEE748BC5E}" type="pres">
      <dgm:prSet presAssocID="{AA505FBD-82AC-4125-A466-256D91477AEC}" presName="item2" presStyleLbl="node1" presStyleIdx="1" presStyleCnt="3">
        <dgm:presLayoutVars>
          <dgm:bulletEnabled val="1"/>
        </dgm:presLayoutVars>
      </dgm:prSet>
      <dgm:spPr/>
    </dgm:pt>
    <dgm:pt modelId="{02A0C514-88DC-490B-B3FA-ED8CE51BAAAD}" type="pres">
      <dgm:prSet presAssocID="{B3B023EB-DE5A-4F98-9296-AF8E187E1B9A}" presName="item3" presStyleLbl="node1" presStyleIdx="2" presStyleCnt="3">
        <dgm:presLayoutVars>
          <dgm:bulletEnabled val="1"/>
        </dgm:presLayoutVars>
      </dgm:prSet>
      <dgm:spPr/>
    </dgm:pt>
    <dgm:pt modelId="{CAC55DBE-AAAB-4A35-A439-7BE73901E901}" type="pres">
      <dgm:prSet presAssocID="{71A40572-1A26-4A56-BDB9-465C95831324}" presName="funnel" presStyleLbl="trAlignAcc1" presStyleIdx="0" presStyleCnt="1"/>
      <dgm:spPr/>
    </dgm:pt>
  </dgm:ptLst>
  <dgm:cxnLst>
    <dgm:cxn modelId="{4E14F805-EBFD-418F-9C47-0C341F50BCDF}" srcId="{71A40572-1A26-4A56-BDB9-465C95831324}" destId="{B3B023EB-DE5A-4F98-9296-AF8E187E1B9A}" srcOrd="3" destOrd="0" parTransId="{83BDF2F7-8665-42C2-BB0A-43F7E6C6E8E2}" sibTransId="{19EC8F05-6AFE-4C71-A498-389395520B16}"/>
    <dgm:cxn modelId="{DB6A181B-66A1-437C-8045-D7F0172E4D8D}" type="presOf" srcId="{71A40572-1A26-4A56-BDB9-465C95831324}" destId="{E6F391AD-0C80-472F-8710-98FC12969034}" srcOrd="0" destOrd="0" presId="urn:microsoft.com/office/officeart/2005/8/layout/funnel1"/>
    <dgm:cxn modelId="{51F56638-2852-4B8A-91A6-C0E007DB2501}" type="presOf" srcId="{5898781F-F221-423B-B4E4-D119DB72825A}" destId="{90A511C7-027B-4915-B75C-9DAEE748BC5E}" srcOrd="0" destOrd="0" presId="urn:microsoft.com/office/officeart/2005/8/layout/funnel1"/>
    <dgm:cxn modelId="{D2436D6B-8A1B-4958-9298-03688025E309}" type="presOf" srcId="{691AB3E7-8083-4CDA-B269-B4615869A24B}" destId="{02A0C514-88DC-490B-B3FA-ED8CE51BAAAD}" srcOrd="0" destOrd="0" presId="urn:microsoft.com/office/officeart/2005/8/layout/funnel1"/>
    <dgm:cxn modelId="{35B0FA59-89E9-4BEA-8434-2BB0D984EC81}" srcId="{71A40572-1A26-4A56-BDB9-465C95831324}" destId="{5898781F-F221-423B-B4E4-D119DB72825A}" srcOrd="1" destOrd="0" parTransId="{9AAFD333-2ABC-48EC-97CD-477526B786BD}" sibTransId="{2A721144-DE1E-4BF1-8142-7D3712FA36D0}"/>
    <dgm:cxn modelId="{A809028F-B0B3-4C0E-8A50-02BB22CB6551}" srcId="{71A40572-1A26-4A56-BDB9-465C95831324}" destId="{691AB3E7-8083-4CDA-B269-B4615869A24B}" srcOrd="0" destOrd="0" parTransId="{FBC72A57-5F16-4B97-B7B4-CC3FBD0F29EE}" sibTransId="{B5949C86-497D-4B11-AF49-405448C67AA3}"/>
    <dgm:cxn modelId="{92DD5FB1-7E01-4F0A-95DF-E26EEF1677F9}" type="presOf" srcId="{AA505FBD-82AC-4125-A466-256D91477AEC}" destId="{A043A86D-1D8F-4D4B-8DB8-39E3CCE3CB83}" srcOrd="0" destOrd="0" presId="urn:microsoft.com/office/officeart/2005/8/layout/funnel1"/>
    <dgm:cxn modelId="{EA40CCCA-69D0-46B2-9FBD-6BA223739F68}" srcId="{71A40572-1A26-4A56-BDB9-465C95831324}" destId="{AA505FBD-82AC-4125-A466-256D91477AEC}" srcOrd="2" destOrd="0" parTransId="{BA17C160-B6B3-444A-95F1-AB39845D8952}" sibTransId="{688AF0E8-6745-491A-8212-9D443F5818C0}"/>
    <dgm:cxn modelId="{B9EBB3F6-EBFB-4290-B67D-2BD4BE613A09}" type="presOf" srcId="{B3B023EB-DE5A-4F98-9296-AF8E187E1B9A}" destId="{6834701C-3454-428C-B27D-AFCAB1F35E6B}" srcOrd="0" destOrd="0" presId="urn:microsoft.com/office/officeart/2005/8/layout/funnel1"/>
    <dgm:cxn modelId="{5476E2B4-A3DD-4DD8-BD88-A858EDCF20CD}" type="presParOf" srcId="{E6F391AD-0C80-472F-8710-98FC12969034}" destId="{A1CEF1CF-09FD-4961-BD7B-4CDD8485ABD7}" srcOrd="0" destOrd="0" presId="urn:microsoft.com/office/officeart/2005/8/layout/funnel1"/>
    <dgm:cxn modelId="{96242259-D5D8-47EF-9FC4-8D8812A80079}" type="presParOf" srcId="{E6F391AD-0C80-472F-8710-98FC12969034}" destId="{BD32F835-B5D7-41B2-BB3C-9A8DCBFCEB6B}" srcOrd="1" destOrd="0" presId="urn:microsoft.com/office/officeart/2005/8/layout/funnel1"/>
    <dgm:cxn modelId="{F9FE7D01-DF20-410B-9D76-CBD0D686B9C0}" type="presParOf" srcId="{E6F391AD-0C80-472F-8710-98FC12969034}" destId="{6834701C-3454-428C-B27D-AFCAB1F35E6B}" srcOrd="2" destOrd="0" presId="urn:microsoft.com/office/officeart/2005/8/layout/funnel1"/>
    <dgm:cxn modelId="{0874CE2D-F352-49E9-8C24-7F4B0F4A1CCA}" type="presParOf" srcId="{E6F391AD-0C80-472F-8710-98FC12969034}" destId="{A043A86D-1D8F-4D4B-8DB8-39E3CCE3CB83}" srcOrd="3" destOrd="0" presId="urn:microsoft.com/office/officeart/2005/8/layout/funnel1"/>
    <dgm:cxn modelId="{41B79249-F7C0-441C-91E3-3832F6E8E802}" type="presParOf" srcId="{E6F391AD-0C80-472F-8710-98FC12969034}" destId="{90A511C7-027B-4915-B75C-9DAEE748BC5E}" srcOrd="4" destOrd="0" presId="urn:microsoft.com/office/officeart/2005/8/layout/funnel1"/>
    <dgm:cxn modelId="{7306D620-0669-47A7-849E-6CA1840C6A37}" type="presParOf" srcId="{E6F391AD-0C80-472F-8710-98FC12969034}" destId="{02A0C514-88DC-490B-B3FA-ED8CE51BAAAD}" srcOrd="5" destOrd="0" presId="urn:microsoft.com/office/officeart/2005/8/layout/funnel1"/>
    <dgm:cxn modelId="{130040E1-6847-4849-BBD7-E3738A182412}" type="presParOf" srcId="{E6F391AD-0C80-472F-8710-98FC12969034}" destId="{CAC55DBE-AAAB-4A35-A439-7BE73901E90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E7BD1F-658A-42C1-BAE2-CFD9F32BE5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7F23628F-4688-48D9-AD52-AE3366FE92A5}">
      <dgm:prSet phldrT="[Text]"/>
      <dgm:spPr/>
      <dgm:t>
        <a:bodyPr/>
        <a:lstStyle/>
        <a:p>
          <a:r>
            <a:rPr lang="en-US" dirty="0"/>
            <a:t>Mentees</a:t>
          </a:r>
        </a:p>
      </dgm:t>
    </dgm:pt>
    <dgm:pt modelId="{C9527738-B8C5-4A64-887A-08DDF4CD8040}" type="parTrans" cxnId="{4A37D666-68A2-4D30-B947-C7460177E9A8}">
      <dgm:prSet/>
      <dgm:spPr/>
      <dgm:t>
        <a:bodyPr/>
        <a:lstStyle/>
        <a:p>
          <a:endParaRPr lang="en-US"/>
        </a:p>
      </dgm:t>
    </dgm:pt>
    <dgm:pt modelId="{2150F030-58B9-4514-8052-EF10520FD81F}" type="sibTrans" cxnId="{4A37D666-68A2-4D30-B947-C7460177E9A8}">
      <dgm:prSet/>
      <dgm:spPr/>
      <dgm:t>
        <a:bodyPr/>
        <a:lstStyle/>
        <a:p>
          <a:endParaRPr lang="en-US"/>
        </a:p>
      </dgm:t>
    </dgm:pt>
    <dgm:pt modelId="{DB197000-2793-4366-B32F-0815558CF393}">
      <dgm:prSet phldrT="[Text]"/>
      <dgm:spPr/>
      <dgm:t>
        <a:bodyPr/>
        <a:lstStyle/>
        <a:p>
          <a:r>
            <a:rPr lang="en-US" dirty="0"/>
            <a:t>All Students</a:t>
          </a:r>
        </a:p>
      </dgm:t>
    </dgm:pt>
    <dgm:pt modelId="{DE160B82-2DFA-40EC-9B9A-78BDBA010A61}" type="parTrans" cxnId="{E59F067B-00B4-4B9B-9518-F7B02A428A3E}">
      <dgm:prSet/>
      <dgm:spPr/>
      <dgm:t>
        <a:bodyPr/>
        <a:lstStyle/>
        <a:p>
          <a:endParaRPr lang="en-US"/>
        </a:p>
      </dgm:t>
    </dgm:pt>
    <dgm:pt modelId="{479D33F5-7971-41D1-B70C-9E4DC1305918}" type="sibTrans" cxnId="{E59F067B-00B4-4B9B-9518-F7B02A428A3E}">
      <dgm:prSet/>
      <dgm:spPr/>
      <dgm:t>
        <a:bodyPr/>
        <a:lstStyle/>
        <a:p>
          <a:endParaRPr lang="en-US"/>
        </a:p>
      </dgm:t>
    </dgm:pt>
    <dgm:pt modelId="{7FC99CA1-7F85-448B-B561-2D32B0DC636B}">
      <dgm:prSet phldrT="[Text]"/>
      <dgm:spPr/>
      <dgm:t>
        <a:bodyPr/>
        <a:lstStyle/>
        <a:p>
          <a:r>
            <a:rPr lang="en-US" dirty="0"/>
            <a:t>Self</a:t>
          </a:r>
        </a:p>
      </dgm:t>
    </dgm:pt>
    <dgm:pt modelId="{C7DE8093-0B2C-4A40-B6D5-3882A107B8DA}" type="parTrans" cxnId="{AF7394BC-D54A-46C8-9309-0D69CD5D5229}">
      <dgm:prSet/>
      <dgm:spPr/>
      <dgm:t>
        <a:bodyPr/>
        <a:lstStyle/>
        <a:p>
          <a:endParaRPr lang="en-US"/>
        </a:p>
      </dgm:t>
    </dgm:pt>
    <dgm:pt modelId="{FF15D62B-4C76-4CD8-9AA5-44E5A34734E4}" type="sibTrans" cxnId="{AF7394BC-D54A-46C8-9309-0D69CD5D5229}">
      <dgm:prSet/>
      <dgm:spPr/>
      <dgm:t>
        <a:bodyPr/>
        <a:lstStyle/>
        <a:p>
          <a:endParaRPr lang="en-US"/>
        </a:p>
      </dgm:t>
    </dgm:pt>
    <dgm:pt modelId="{0794F37F-24E9-4920-B251-E77C1A2723D3}">
      <dgm:prSet/>
      <dgm:spPr/>
      <dgm:t>
        <a:bodyPr/>
        <a:lstStyle/>
        <a:p>
          <a:r>
            <a:rPr lang="en-US" dirty="0"/>
            <a:t>Student</a:t>
          </a:r>
        </a:p>
      </dgm:t>
    </dgm:pt>
    <dgm:pt modelId="{7DD8786F-7D70-4375-B4D5-A3F4C528B58E}" type="parTrans" cxnId="{61002D22-0B3F-4A3F-A49A-5111EFBFFAF7}">
      <dgm:prSet/>
      <dgm:spPr/>
      <dgm:t>
        <a:bodyPr/>
        <a:lstStyle/>
        <a:p>
          <a:endParaRPr lang="en-US"/>
        </a:p>
      </dgm:t>
    </dgm:pt>
    <dgm:pt modelId="{FE0037E4-D46D-4064-A777-7F5C462C285B}" type="sibTrans" cxnId="{61002D22-0B3F-4A3F-A49A-5111EFBFFAF7}">
      <dgm:prSet/>
      <dgm:spPr/>
      <dgm:t>
        <a:bodyPr/>
        <a:lstStyle/>
        <a:p>
          <a:endParaRPr lang="en-US"/>
        </a:p>
      </dgm:t>
    </dgm:pt>
    <dgm:pt modelId="{FD462716-6712-44AD-A2D8-1B90E8E6B365}">
      <dgm:prSet/>
      <dgm:spPr/>
      <dgm:t>
        <a:bodyPr/>
        <a:lstStyle/>
        <a:p>
          <a:r>
            <a:rPr lang="en-US" dirty="0"/>
            <a:t>Deans</a:t>
          </a:r>
        </a:p>
      </dgm:t>
    </dgm:pt>
    <dgm:pt modelId="{0B89F361-1458-4EA5-8427-3813C1DEFF03}" type="parTrans" cxnId="{C731728C-9B94-42B4-B48F-3258F235DC53}">
      <dgm:prSet/>
      <dgm:spPr/>
      <dgm:t>
        <a:bodyPr/>
        <a:lstStyle/>
        <a:p>
          <a:endParaRPr lang="en-US"/>
        </a:p>
      </dgm:t>
    </dgm:pt>
    <dgm:pt modelId="{E752448A-C066-4F67-85D7-2ECC7EBE1481}" type="sibTrans" cxnId="{C731728C-9B94-42B4-B48F-3258F235DC53}">
      <dgm:prSet/>
      <dgm:spPr/>
      <dgm:t>
        <a:bodyPr/>
        <a:lstStyle/>
        <a:p>
          <a:endParaRPr lang="en-US"/>
        </a:p>
      </dgm:t>
    </dgm:pt>
    <dgm:pt modelId="{CF494EC9-9878-4589-85D2-F22C4AEA615E}">
      <dgm:prSet/>
      <dgm:spPr/>
      <dgm:t>
        <a:bodyPr/>
        <a:lstStyle/>
        <a:p>
          <a:r>
            <a:rPr lang="en-US" dirty="0"/>
            <a:t>PEs/Staff</a:t>
          </a:r>
        </a:p>
      </dgm:t>
    </dgm:pt>
    <dgm:pt modelId="{2F9D31DB-9102-4FED-9868-F2526D9B9058}" type="parTrans" cxnId="{F98E5F74-A8D9-47C8-A13F-0C807E8E3B7B}">
      <dgm:prSet/>
      <dgm:spPr/>
      <dgm:t>
        <a:bodyPr/>
        <a:lstStyle/>
        <a:p>
          <a:endParaRPr lang="en-US"/>
        </a:p>
      </dgm:t>
    </dgm:pt>
    <dgm:pt modelId="{87FCB2DA-7AF8-4B94-9DE6-3F0D758028D7}" type="sibTrans" cxnId="{F98E5F74-A8D9-47C8-A13F-0C807E8E3B7B}">
      <dgm:prSet/>
      <dgm:spPr/>
      <dgm:t>
        <a:bodyPr/>
        <a:lstStyle/>
        <a:p>
          <a:endParaRPr lang="en-US"/>
        </a:p>
      </dgm:t>
    </dgm:pt>
    <dgm:pt modelId="{D9211123-8788-435C-9628-ED696AE7C540}">
      <dgm:prSet/>
      <dgm:spPr/>
      <dgm:t>
        <a:bodyPr/>
        <a:lstStyle/>
        <a:p>
          <a:r>
            <a:rPr lang="en-US" dirty="0"/>
            <a:t>Mentors</a:t>
          </a:r>
        </a:p>
      </dgm:t>
    </dgm:pt>
    <dgm:pt modelId="{6AF5B922-CA83-438B-9F17-88810E52DC17}" type="parTrans" cxnId="{F3D002C1-D522-4A4F-8A08-66F52464C449}">
      <dgm:prSet/>
      <dgm:spPr/>
      <dgm:t>
        <a:bodyPr/>
        <a:lstStyle/>
        <a:p>
          <a:endParaRPr lang="en-US"/>
        </a:p>
      </dgm:t>
    </dgm:pt>
    <dgm:pt modelId="{CF458E98-1FAC-4BCF-99E9-19D867E0CBB8}" type="sibTrans" cxnId="{F3D002C1-D522-4A4F-8A08-66F52464C449}">
      <dgm:prSet/>
      <dgm:spPr/>
      <dgm:t>
        <a:bodyPr/>
        <a:lstStyle/>
        <a:p>
          <a:endParaRPr lang="en-US"/>
        </a:p>
      </dgm:t>
    </dgm:pt>
    <dgm:pt modelId="{92903E05-7F2E-47F2-B00C-9FCFD522DE80}">
      <dgm:prSet/>
      <dgm:spPr/>
      <dgm:t>
        <a:bodyPr/>
        <a:lstStyle/>
        <a:p>
          <a:r>
            <a:rPr lang="en-US" dirty="0"/>
            <a:t>Chairs</a:t>
          </a:r>
        </a:p>
      </dgm:t>
    </dgm:pt>
    <dgm:pt modelId="{5D730498-7560-4DBB-91DB-F2BCC18A8B72}" type="parTrans" cxnId="{1C3F8B39-E95F-47E7-BAF5-04BEFC8E624A}">
      <dgm:prSet/>
      <dgm:spPr/>
    </dgm:pt>
    <dgm:pt modelId="{BA99CDF8-DE63-42C0-86C1-CB7857D2B073}" type="sibTrans" cxnId="{1C3F8B39-E95F-47E7-BAF5-04BEFC8E624A}">
      <dgm:prSet/>
      <dgm:spPr/>
    </dgm:pt>
    <dgm:pt modelId="{03096F4D-8BB0-4A72-880C-B8948D530120}" type="pres">
      <dgm:prSet presAssocID="{E7E7BD1F-658A-42C1-BAE2-CFD9F32BE55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4943449-DC58-498E-BB39-40ECD19BE6AF}" type="pres">
      <dgm:prSet presAssocID="{7FC99CA1-7F85-448B-B561-2D32B0DC636B}" presName="composite" presStyleCnt="0"/>
      <dgm:spPr/>
    </dgm:pt>
    <dgm:pt modelId="{EE9DA385-C716-495C-9356-81311656AD7E}" type="pres">
      <dgm:prSet presAssocID="{7FC99CA1-7F85-448B-B561-2D32B0DC636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CE0FBBE-5944-4E1A-9DA5-E1F860111D39}" type="pres">
      <dgm:prSet presAssocID="{7FC99CA1-7F85-448B-B561-2D32B0DC636B}" presName="desTx" presStyleLbl="alignAccFollowNode1" presStyleIdx="0" presStyleCnt="3">
        <dgm:presLayoutVars>
          <dgm:bulletEnabled val="1"/>
        </dgm:presLayoutVars>
      </dgm:prSet>
      <dgm:spPr/>
    </dgm:pt>
    <dgm:pt modelId="{9C3FB954-1D56-4074-BB82-107EE7A713EB}" type="pres">
      <dgm:prSet presAssocID="{FF15D62B-4C76-4CD8-9AA5-44E5A34734E4}" presName="space" presStyleCnt="0"/>
      <dgm:spPr/>
    </dgm:pt>
    <dgm:pt modelId="{C09CBFE2-DA53-40DB-B04F-EE8A51EAB9B0}" type="pres">
      <dgm:prSet presAssocID="{7F23628F-4688-48D9-AD52-AE3366FE92A5}" presName="composite" presStyleCnt="0"/>
      <dgm:spPr/>
    </dgm:pt>
    <dgm:pt modelId="{D2EA5E9F-D9C8-4CAA-9340-553428CBF163}" type="pres">
      <dgm:prSet presAssocID="{7F23628F-4688-48D9-AD52-AE3366FE92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28E8972-E969-4AA7-82A1-6AC2B18AAE10}" type="pres">
      <dgm:prSet presAssocID="{7F23628F-4688-48D9-AD52-AE3366FE92A5}" presName="desTx" presStyleLbl="alignAccFollowNode1" presStyleIdx="1" presStyleCnt="3">
        <dgm:presLayoutVars>
          <dgm:bulletEnabled val="1"/>
        </dgm:presLayoutVars>
      </dgm:prSet>
      <dgm:spPr/>
    </dgm:pt>
    <dgm:pt modelId="{8D80439E-48DF-46E7-8290-DBBAA7C0FCBB}" type="pres">
      <dgm:prSet presAssocID="{2150F030-58B9-4514-8052-EF10520FD81F}" presName="space" presStyleCnt="0"/>
      <dgm:spPr/>
    </dgm:pt>
    <dgm:pt modelId="{26ADB96C-C6FB-4FD6-BB13-7BC539991AE1}" type="pres">
      <dgm:prSet presAssocID="{DB197000-2793-4366-B32F-0815558CF393}" presName="composite" presStyleCnt="0"/>
      <dgm:spPr/>
    </dgm:pt>
    <dgm:pt modelId="{2BF6C3FB-7C0B-4805-9A88-5CF6006F2A06}" type="pres">
      <dgm:prSet presAssocID="{DB197000-2793-4366-B32F-0815558CF3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B177FC0-FAB2-4B4E-8954-DD74FFEA7206}" type="pres">
      <dgm:prSet presAssocID="{DB197000-2793-4366-B32F-0815558CF39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002D22-0B3F-4A3F-A49A-5111EFBFFAF7}" srcId="{7FC99CA1-7F85-448B-B561-2D32B0DC636B}" destId="{0794F37F-24E9-4920-B251-E77C1A2723D3}" srcOrd="0" destOrd="0" parTransId="{7DD8786F-7D70-4375-B4D5-A3F4C528B58E}" sibTransId="{FE0037E4-D46D-4064-A777-7F5C462C285B}"/>
    <dgm:cxn modelId="{1C3F8B39-E95F-47E7-BAF5-04BEFC8E624A}" srcId="{DB197000-2793-4366-B32F-0815558CF393}" destId="{92903E05-7F2E-47F2-B00C-9FCFD522DE80}" srcOrd="1" destOrd="0" parTransId="{5D730498-7560-4DBB-91DB-F2BCC18A8B72}" sibTransId="{BA99CDF8-DE63-42C0-86C1-CB7857D2B073}"/>
    <dgm:cxn modelId="{ED89AE3E-C4A3-46BA-AE0E-3204A2C7180B}" type="presOf" srcId="{0794F37F-24E9-4920-B251-E77C1A2723D3}" destId="{3CE0FBBE-5944-4E1A-9DA5-E1F860111D39}" srcOrd="0" destOrd="0" presId="urn:microsoft.com/office/officeart/2005/8/layout/hList1"/>
    <dgm:cxn modelId="{4A37D666-68A2-4D30-B947-C7460177E9A8}" srcId="{E7E7BD1F-658A-42C1-BAE2-CFD9F32BE55F}" destId="{7F23628F-4688-48D9-AD52-AE3366FE92A5}" srcOrd="1" destOrd="0" parTransId="{C9527738-B8C5-4A64-887A-08DDF4CD8040}" sibTransId="{2150F030-58B9-4514-8052-EF10520FD81F}"/>
    <dgm:cxn modelId="{FE01DE52-9E62-4746-99D7-FA78F13FAC48}" type="presOf" srcId="{7FC99CA1-7F85-448B-B561-2D32B0DC636B}" destId="{EE9DA385-C716-495C-9356-81311656AD7E}" srcOrd="0" destOrd="0" presId="urn:microsoft.com/office/officeart/2005/8/layout/hList1"/>
    <dgm:cxn modelId="{F98E5F74-A8D9-47C8-A13F-0C807E8E3B7B}" srcId="{DB197000-2793-4366-B32F-0815558CF393}" destId="{CF494EC9-9878-4589-85D2-F22C4AEA615E}" srcOrd="2" destOrd="0" parTransId="{2F9D31DB-9102-4FED-9868-F2526D9B9058}" sibTransId="{87FCB2DA-7AF8-4B94-9DE6-3F0D758028D7}"/>
    <dgm:cxn modelId="{808BD954-0048-4C22-821B-D9BD91FEBCCB}" type="presOf" srcId="{E7E7BD1F-658A-42C1-BAE2-CFD9F32BE55F}" destId="{03096F4D-8BB0-4A72-880C-B8948D530120}" srcOrd="0" destOrd="0" presId="urn:microsoft.com/office/officeart/2005/8/layout/hList1"/>
    <dgm:cxn modelId="{CB53DE78-B07B-4BA6-9F09-8BD59A282103}" type="presOf" srcId="{7F23628F-4688-48D9-AD52-AE3366FE92A5}" destId="{D2EA5E9F-D9C8-4CAA-9340-553428CBF163}" srcOrd="0" destOrd="0" presId="urn:microsoft.com/office/officeart/2005/8/layout/hList1"/>
    <dgm:cxn modelId="{E59F067B-00B4-4B9B-9518-F7B02A428A3E}" srcId="{E7E7BD1F-658A-42C1-BAE2-CFD9F32BE55F}" destId="{DB197000-2793-4366-B32F-0815558CF393}" srcOrd="2" destOrd="0" parTransId="{DE160B82-2DFA-40EC-9B9A-78BDBA010A61}" sibTransId="{479D33F5-7971-41D1-B70C-9E4DC1305918}"/>
    <dgm:cxn modelId="{C731728C-9B94-42B4-B48F-3258F235DC53}" srcId="{DB197000-2793-4366-B32F-0815558CF393}" destId="{FD462716-6712-44AD-A2D8-1B90E8E6B365}" srcOrd="0" destOrd="0" parTransId="{0B89F361-1458-4EA5-8427-3813C1DEFF03}" sibTransId="{E752448A-C066-4F67-85D7-2ECC7EBE1481}"/>
    <dgm:cxn modelId="{FBCF0F9A-FB98-4CCB-8E76-C45545A7DAC7}" type="presOf" srcId="{DB197000-2793-4366-B32F-0815558CF393}" destId="{2BF6C3FB-7C0B-4805-9A88-5CF6006F2A06}" srcOrd="0" destOrd="0" presId="urn:microsoft.com/office/officeart/2005/8/layout/hList1"/>
    <dgm:cxn modelId="{AF7394BC-D54A-46C8-9309-0D69CD5D5229}" srcId="{E7E7BD1F-658A-42C1-BAE2-CFD9F32BE55F}" destId="{7FC99CA1-7F85-448B-B561-2D32B0DC636B}" srcOrd="0" destOrd="0" parTransId="{C7DE8093-0B2C-4A40-B6D5-3882A107B8DA}" sibTransId="{FF15D62B-4C76-4CD8-9AA5-44E5A34734E4}"/>
    <dgm:cxn modelId="{C2D3B2BF-1FEA-4D67-97F8-4DE37C7F9EB6}" type="presOf" srcId="{92903E05-7F2E-47F2-B00C-9FCFD522DE80}" destId="{8B177FC0-FAB2-4B4E-8954-DD74FFEA7206}" srcOrd="0" destOrd="1" presId="urn:microsoft.com/office/officeart/2005/8/layout/hList1"/>
    <dgm:cxn modelId="{F3D002C1-D522-4A4F-8A08-66F52464C449}" srcId="{7F23628F-4688-48D9-AD52-AE3366FE92A5}" destId="{D9211123-8788-435C-9628-ED696AE7C540}" srcOrd="0" destOrd="0" parTransId="{6AF5B922-CA83-438B-9F17-88810E52DC17}" sibTransId="{CF458E98-1FAC-4BCF-99E9-19D867E0CBB8}"/>
    <dgm:cxn modelId="{97ED1AC2-69D5-4902-AD62-90BE8DA7CE9E}" type="presOf" srcId="{CF494EC9-9878-4589-85D2-F22C4AEA615E}" destId="{8B177FC0-FAB2-4B4E-8954-DD74FFEA7206}" srcOrd="0" destOrd="2" presId="urn:microsoft.com/office/officeart/2005/8/layout/hList1"/>
    <dgm:cxn modelId="{3416A1E7-BF9C-4736-AEBC-EC94A0B8EF35}" type="presOf" srcId="{FD462716-6712-44AD-A2D8-1B90E8E6B365}" destId="{8B177FC0-FAB2-4B4E-8954-DD74FFEA7206}" srcOrd="0" destOrd="0" presId="urn:microsoft.com/office/officeart/2005/8/layout/hList1"/>
    <dgm:cxn modelId="{F1BBA0F2-0880-4BF7-9911-E086273C741A}" type="presOf" srcId="{D9211123-8788-435C-9628-ED696AE7C540}" destId="{428E8972-E969-4AA7-82A1-6AC2B18AAE10}" srcOrd="0" destOrd="0" presId="urn:microsoft.com/office/officeart/2005/8/layout/hList1"/>
    <dgm:cxn modelId="{33A7F4D8-6B8A-448D-87CA-31837F84672C}" type="presParOf" srcId="{03096F4D-8BB0-4A72-880C-B8948D530120}" destId="{B4943449-DC58-498E-BB39-40ECD19BE6AF}" srcOrd="0" destOrd="0" presId="urn:microsoft.com/office/officeart/2005/8/layout/hList1"/>
    <dgm:cxn modelId="{7746296E-1F8F-40A4-B6C5-3E85F03947BB}" type="presParOf" srcId="{B4943449-DC58-498E-BB39-40ECD19BE6AF}" destId="{EE9DA385-C716-495C-9356-81311656AD7E}" srcOrd="0" destOrd="0" presId="urn:microsoft.com/office/officeart/2005/8/layout/hList1"/>
    <dgm:cxn modelId="{FE0314A0-385D-46B6-BF3D-42E854D57208}" type="presParOf" srcId="{B4943449-DC58-498E-BB39-40ECD19BE6AF}" destId="{3CE0FBBE-5944-4E1A-9DA5-E1F860111D39}" srcOrd="1" destOrd="0" presId="urn:microsoft.com/office/officeart/2005/8/layout/hList1"/>
    <dgm:cxn modelId="{7E08528F-510E-4932-AD3E-46C60EC0ADB2}" type="presParOf" srcId="{03096F4D-8BB0-4A72-880C-B8948D530120}" destId="{9C3FB954-1D56-4074-BB82-107EE7A713EB}" srcOrd="1" destOrd="0" presId="urn:microsoft.com/office/officeart/2005/8/layout/hList1"/>
    <dgm:cxn modelId="{653BF7D6-2ADD-4E46-BFFD-AA8A0664E5EE}" type="presParOf" srcId="{03096F4D-8BB0-4A72-880C-B8948D530120}" destId="{C09CBFE2-DA53-40DB-B04F-EE8A51EAB9B0}" srcOrd="2" destOrd="0" presId="urn:microsoft.com/office/officeart/2005/8/layout/hList1"/>
    <dgm:cxn modelId="{4CAE338F-F746-4900-852F-B1C345F553EE}" type="presParOf" srcId="{C09CBFE2-DA53-40DB-B04F-EE8A51EAB9B0}" destId="{D2EA5E9F-D9C8-4CAA-9340-553428CBF163}" srcOrd="0" destOrd="0" presId="urn:microsoft.com/office/officeart/2005/8/layout/hList1"/>
    <dgm:cxn modelId="{B27612CE-2CCB-4454-AA8D-535BCB374D1B}" type="presParOf" srcId="{C09CBFE2-DA53-40DB-B04F-EE8A51EAB9B0}" destId="{428E8972-E969-4AA7-82A1-6AC2B18AAE10}" srcOrd="1" destOrd="0" presId="urn:microsoft.com/office/officeart/2005/8/layout/hList1"/>
    <dgm:cxn modelId="{90702430-8E34-4AD2-8226-BBEBA6A3AF9E}" type="presParOf" srcId="{03096F4D-8BB0-4A72-880C-B8948D530120}" destId="{8D80439E-48DF-46E7-8290-DBBAA7C0FCBB}" srcOrd="3" destOrd="0" presId="urn:microsoft.com/office/officeart/2005/8/layout/hList1"/>
    <dgm:cxn modelId="{9FAE5BE9-4F73-41FA-A5F5-5B74F3361DB5}" type="presParOf" srcId="{03096F4D-8BB0-4A72-880C-B8948D530120}" destId="{26ADB96C-C6FB-4FD6-BB13-7BC539991AE1}" srcOrd="4" destOrd="0" presId="urn:microsoft.com/office/officeart/2005/8/layout/hList1"/>
    <dgm:cxn modelId="{A9FFCE21-D084-43E9-946B-F7AF4E72B580}" type="presParOf" srcId="{26ADB96C-C6FB-4FD6-BB13-7BC539991AE1}" destId="{2BF6C3FB-7C0B-4805-9A88-5CF6006F2A06}" srcOrd="0" destOrd="0" presId="urn:microsoft.com/office/officeart/2005/8/layout/hList1"/>
    <dgm:cxn modelId="{C9233518-8B6D-4409-AADB-69A4ABBF82D4}" type="presParOf" srcId="{26ADB96C-C6FB-4FD6-BB13-7BC539991AE1}" destId="{8B177FC0-FAB2-4B4E-8954-DD74FFEA720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96D6C-7A45-4D39-A167-71C4D65DD7C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A81025-3DDC-4058-9233-BA6BD55E6959}">
      <dgm:prSet/>
      <dgm:spPr/>
      <dgm:t>
        <a:bodyPr/>
        <a:lstStyle/>
        <a:p>
          <a:r>
            <a:rPr lang="en-US" b="0" i="0" dirty="0"/>
            <a:t>FAQ: </a:t>
          </a:r>
          <a:r>
            <a:rPr lang="en-US" b="0" i="0" dirty="0">
              <a:hlinkClick xmlns:r="http://schemas.openxmlformats.org/officeDocument/2006/relationships" r:id="rId1"/>
            </a:rPr>
            <a:t>https://www.esc.edu/registrar/degreeworks-faq/</a:t>
          </a:r>
          <a:endParaRPr lang="en-US" dirty="0"/>
        </a:p>
      </dgm:t>
    </dgm:pt>
    <dgm:pt modelId="{95B87048-E0B8-4FD8-BAEE-E36BF1F11135}" type="parTrans" cxnId="{51EA0646-25D4-4C3D-B741-F81236BF3DFE}">
      <dgm:prSet/>
      <dgm:spPr/>
      <dgm:t>
        <a:bodyPr/>
        <a:lstStyle/>
        <a:p>
          <a:endParaRPr lang="en-US"/>
        </a:p>
      </dgm:t>
    </dgm:pt>
    <dgm:pt modelId="{0FF37A92-AEE0-460C-819B-67DCEFD30753}" type="sibTrans" cxnId="{51EA0646-25D4-4C3D-B741-F81236BF3DFE}">
      <dgm:prSet/>
      <dgm:spPr/>
      <dgm:t>
        <a:bodyPr/>
        <a:lstStyle/>
        <a:p>
          <a:endParaRPr lang="en-US"/>
        </a:p>
      </dgm:t>
    </dgm:pt>
    <dgm:pt modelId="{902155D1-B702-47F9-A80B-54875F80D594}">
      <dgm:prSet/>
      <dgm:spPr/>
      <dgm:t>
        <a:bodyPr/>
        <a:lstStyle/>
        <a:p>
          <a:r>
            <a:rPr lang="en-US" b="0" i="0"/>
            <a:t>Specific Questions: Please submit a ticket</a:t>
          </a:r>
          <a:endParaRPr lang="en-US"/>
        </a:p>
      </dgm:t>
    </dgm:pt>
    <dgm:pt modelId="{A56927B9-6346-4FCA-BF4B-0BFE9DCAE62E}" type="parTrans" cxnId="{CD05C1C0-64FB-436A-8F03-C3803D2B1E04}">
      <dgm:prSet/>
      <dgm:spPr/>
      <dgm:t>
        <a:bodyPr/>
        <a:lstStyle/>
        <a:p>
          <a:endParaRPr lang="en-US"/>
        </a:p>
      </dgm:t>
    </dgm:pt>
    <dgm:pt modelId="{643844B4-94BA-4E35-ABAB-0FE212AC49C8}" type="sibTrans" cxnId="{CD05C1C0-64FB-436A-8F03-C3803D2B1E04}">
      <dgm:prSet/>
      <dgm:spPr/>
      <dgm:t>
        <a:bodyPr/>
        <a:lstStyle/>
        <a:p>
          <a:endParaRPr lang="en-US"/>
        </a:p>
      </dgm:t>
    </dgm:pt>
    <dgm:pt modelId="{9F1AF263-8811-4ADD-AF94-263341926C90}" type="pres">
      <dgm:prSet presAssocID="{A9C96D6C-7A45-4D39-A167-71C4D65DD7C9}" presName="root" presStyleCnt="0">
        <dgm:presLayoutVars>
          <dgm:dir/>
          <dgm:resizeHandles val="exact"/>
        </dgm:presLayoutVars>
      </dgm:prSet>
      <dgm:spPr/>
    </dgm:pt>
    <dgm:pt modelId="{B5735777-EA07-4173-81E0-BC1DE80D598C}" type="pres">
      <dgm:prSet presAssocID="{6EA81025-3DDC-4058-9233-BA6BD55E6959}" presName="compNode" presStyleCnt="0"/>
      <dgm:spPr/>
    </dgm:pt>
    <dgm:pt modelId="{B4136D0E-A67E-499F-A6AF-456A307C0BF5}" type="pres">
      <dgm:prSet presAssocID="{6EA81025-3DDC-4058-9233-BA6BD55E6959}" presName="bgRect" presStyleLbl="bgShp" presStyleIdx="0" presStyleCnt="2"/>
      <dgm:spPr/>
    </dgm:pt>
    <dgm:pt modelId="{1C2147F1-5B63-4454-BC2A-61F90016B50A}" type="pres">
      <dgm:prSet presAssocID="{6EA81025-3DDC-4058-9233-BA6BD55E6959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325D71F3-D389-4092-A7B6-1A63389DC9A1}" type="pres">
      <dgm:prSet presAssocID="{6EA81025-3DDC-4058-9233-BA6BD55E6959}" presName="spaceRect" presStyleCnt="0"/>
      <dgm:spPr/>
    </dgm:pt>
    <dgm:pt modelId="{CA323A4C-FB67-40FC-9CAC-DB541BC1DD5A}" type="pres">
      <dgm:prSet presAssocID="{6EA81025-3DDC-4058-9233-BA6BD55E6959}" presName="parTx" presStyleLbl="revTx" presStyleIdx="0" presStyleCnt="2">
        <dgm:presLayoutVars>
          <dgm:chMax val="0"/>
          <dgm:chPref val="0"/>
        </dgm:presLayoutVars>
      </dgm:prSet>
      <dgm:spPr/>
    </dgm:pt>
    <dgm:pt modelId="{A424B7C6-F59D-4CB6-8E98-FC73B812EEF1}" type="pres">
      <dgm:prSet presAssocID="{0FF37A92-AEE0-460C-819B-67DCEFD30753}" presName="sibTrans" presStyleCnt="0"/>
      <dgm:spPr/>
    </dgm:pt>
    <dgm:pt modelId="{B7884B69-FAF6-4404-9828-C4C2A0A1B963}" type="pres">
      <dgm:prSet presAssocID="{902155D1-B702-47F9-A80B-54875F80D594}" presName="compNode" presStyleCnt="0"/>
      <dgm:spPr/>
    </dgm:pt>
    <dgm:pt modelId="{D821A3B4-FEB2-41D2-B740-E37118983003}" type="pres">
      <dgm:prSet presAssocID="{902155D1-B702-47F9-A80B-54875F80D594}" presName="bgRect" presStyleLbl="bgShp" presStyleIdx="1" presStyleCnt="2"/>
      <dgm:spPr/>
    </dgm:pt>
    <dgm:pt modelId="{6F32F682-81DD-4CD5-8F4E-35A7BDECD12F}" type="pres">
      <dgm:prSet presAssocID="{902155D1-B702-47F9-A80B-54875F80D594}" presName="iconRect" presStyleLbl="nod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7904D63-D150-4CF1-9068-2D94AA53A4D4}" type="pres">
      <dgm:prSet presAssocID="{902155D1-B702-47F9-A80B-54875F80D594}" presName="spaceRect" presStyleCnt="0"/>
      <dgm:spPr/>
    </dgm:pt>
    <dgm:pt modelId="{A6279E95-C165-4A8A-B5A2-923B69BDE1D0}" type="pres">
      <dgm:prSet presAssocID="{902155D1-B702-47F9-A80B-54875F80D5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7352E20-789B-48DF-8709-296D8EDD3951}" type="presOf" srcId="{902155D1-B702-47F9-A80B-54875F80D594}" destId="{A6279E95-C165-4A8A-B5A2-923B69BDE1D0}" srcOrd="0" destOrd="0" presId="urn:microsoft.com/office/officeart/2018/2/layout/IconVerticalSolidList"/>
    <dgm:cxn modelId="{543CEF20-A749-4A8D-8373-6222B0922771}" type="presOf" srcId="{6EA81025-3DDC-4058-9233-BA6BD55E6959}" destId="{CA323A4C-FB67-40FC-9CAC-DB541BC1DD5A}" srcOrd="0" destOrd="0" presId="urn:microsoft.com/office/officeart/2018/2/layout/IconVerticalSolidList"/>
    <dgm:cxn modelId="{51EA0646-25D4-4C3D-B741-F81236BF3DFE}" srcId="{A9C96D6C-7A45-4D39-A167-71C4D65DD7C9}" destId="{6EA81025-3DDC-4058-9233-BA6BD55E6959}" srcOrd="0" destOrd="0" parTransId="{95B87048-E0B8-4FD8-BAEE-E36BF1F11135}" sibTransId="{0FF37A92-AEE0-460C-819B-67DCEFD30753}"/>
    <dgm:cxn modelId="{21763D91-8683-403B-BB30-92713CF39041}" type="presOf" srcId="{A9C96D6C-7A45-4D39-A167-71C4D65DD7C9}" destId="{9F1AF263-8811-4ADD-AF94-263341926C90}" srcOrd="0" destOrd="0" presId="urn:microsoft.com/office/officeart/2018/2/layout/IconVerticalSolidList"/>
    <dgm:cxn modelId="{CD05C1C0-64FB-436A-8F03-C3803D2B1E04}" srcId="{A9C96D6C-7A45-4D39-A167-71C4D65DD7C9}" destId="{902155D1-B702-47F9-A80B-54875F80D594}" srcOrd="1" destOrd="0" parTransId="{A56927B9-6346-4FCA-BF4B-0BFE9DCAE62E}" sibTransId="{643844B4-94BA-4E35-ABAB-0FE212AC49C8}"/>
    <dgm:cxn modelId="{329D4BE4-AF7F-4581-8F44-CDA6F86A514D}" type="presParOf" srcId="{9F1AF263-8811-4ADD-AF94-263341926C90}" destId="{B5735777-EA07-4173-81E0-BC1DE80D598C}" srcOrd="0" destOrd="0" presId="urn:microsoft.com/office/officeart/2018/2/layout/IconVerticalSolidList"/>
    <dgm:cxn modelId="{DA4986AC-32A0-4CFC-9FE6-39B3712B405C}" type="presParOf" srcId="{B5735777-EA07-4173-81E0-BC1DE80D598C}" destId="{B4136D0E-A67E-499F-A6AF-456A307C0BF5}" srcOrd="0" destOrd="0" presId="urn:microsoft.com/office/officeart/2018/2/layout/IconVerticalSolidList"/>
    <dgm:cxn modelId="{06653432-A715-49BC-A5B3-62F53315B6A4}" type="presParOf" srcId="{B5735777-EA07-4173-81E0-BC1DE80D598C}" destId="{1C2147F1-5B63-4454-BC2A-61F90016B50A}" srcOrd="1" destOrd="0" presId="urn:microsoft.com/office/officeart/2018/2/layout/IconVerticalSolidList"/>
    <dgm:cxn modelId="{EE95878B-FB28-4CA8-8555-B7AB56575F4E}" type="presParOf" srcId="{B5735777-EA07-4173-81E0-BC1DE80D598C}" destId="{325D71F3-D389-4092-A7B6-1A63389DC9A1}" srcOrd="2" destOrd="0" presId="urn:microsoft.com/office/officeart/2018/2/layout/IconVerticalSolidList"/>
    <dgm:cxn modelId="{700E6608-CBF5-49B4-9BCC-E798FD24CFC7}" type="presParOf" srcId="{B5735777-EA07-4173-81E0-BC1DE80D598C}" destId="{CA323A4C-FB67-40FC-9CAC-DB541BC1DD5A}" srcOrd="3" destOrd="0" presId="urn:microsoft.com/office/officeart/2018/2/layout/IconVerticalSolidList"/>
    <dgm:cxn modelId="{FA6C1480-590B-42B2-A715-3FF70F292E90}" type="presParOf" srcId="{9F1AF263-8811-4ADD-AF94-263341926C90}" destId="{A424B7C6-F59D-4CB6-8E98-FC73B812EEF1}" srcOrd="1" destOrd="0" presId="urn:microsoft.com/office/officeart/2018/2/layout/IconVerticalSolidList"/>
    <dgm:cxn modelId="{A5BD54B5-7A68-43A5-9A7D-473DE7B60459}" type="presParOf" srcId="{9F1AF263-8811-4ADD-AF94-263341926C90}" destId="{B7884B69-FAF6-4404-9828-C4C2A0A1B963}" srcOrd="2" destOrd="0" presId="urn:microsoft.com/office/officeart/2018/2/layout/IconVerticalSolidList"/>
    <dgm:cxn modelId="{515107BC-E0D2-4530-8FF6-3FE35B1D8B46}" type="presParOf" srcId="{B7884B69-FAF6-4404-9828-C4C2A0A1B963}" destId="{D821A3B4-FEB2-41D2-B740-E37118983003}" srcOrd="0" destOrd="0" presId="urn:microsoft.com/office/officeart/2018/2/layout/IconVerticalSolidList"/>
    <dgm:cxn modelId="{033D36AE-B1EB-4963-BDCB-375E3C9B3800}" type="presParOf" srcId="{B7884B69-FAF6-4404-9828-C4C2A0A1B963}" destId="{6F32F682-81DD-4CD5-8F4E-35A7BDECD12F}" srcOrd="1" destOrd="0" presId="urn:microsoft.com/office/officeart/2018/2/layout/IconVerticalSolidList"/>
    <dgm:cxn modelId="{485454DC-C418-4ABC-9845-0C2C5681DDAF}" type="presParOf" srcId="{B7884B69-FAF6-4404-9828-C4C2A0A1B963}" destId="{B7904D63-D150-4CF1-9068-2D94AA53A4D4}" srcOrd="2" destOrd="0" presId="urn:microsoft.com/office/officeart/2018/2/layout/IconVerticalSolidList"/>
    <dgm:cxn modelId="{4DE400E2-AB9D-40F0-8623-FF59FE0F49B8}" type="presParOf" srcId="{B7884B69-FAF6-4404-9828-C4C2A0A1B963}" destId="{A6279E95-C165-4A8A-B5A2-923B69BDE1D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521F-7C6D-4037-826B-06F8C3C736CF}">
      <dsp:nvSpPr>
        <dsp:cNvPr id="0" name=""/>
        <dsp:cNvSpPr/>
      </dsp:nvSpPr>
      <dsp:spPr>
        <a:xfrm>
          <a:off x="822959" y="0"/>
          <a:ext cx="932688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FDC35-9001-4719-8A14-D1758F308405}">
      <dsp:nvSpPr>
        <dsp:cNvPr id="0" name=""/>
        <dsp:cNvSpPr/>
      </dsp:nvSpPr>
      <dsp:spPr>
        <a:xfrm>
          <a:off x="133" y="1357788"/>
          <a:ext cx="535245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dirty="0"/>
            <a:t>Concurrence complete (DP Planner)</a:t>
          </a:r>
          <a:endParaRPr lang="en-US" sz="4100" kern="1200" dirty="0"/>
        </a:p>
      </dsp:txBody>
      <dsp:txXfrm>
        <a:off x="88509" y="1446164"/>
        <a:ext cx="5175702" cy="1633633"/>
      </dsp:txXfrm>
    </dsp:sp>
    <dsp:sp modelId="{0F51EC8F-B3AC-4F67-9BCF-D565EAC9CF20}">
      <dsp:nvSpPr>
        <dsp:cNvPr id="0" name=""/>
        <dsp:cNvSpPr/>
      </dsp:nvSpPr>
      <dsp:spPr>
        <a:xfrm>
          <a:off x="5620211" y="1357788"/>
          <a:ext cx="535245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Reg Office Enters DP into Degree Works</a:t>
          </a:r>
        </a:p>
      </dsp:txBody>
      <dsp:txXfrm>
        <a:off x="5708587" y="1446164"/>
        <a:ext cx="5175702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EF1CF-09FD-4961-BD7B-4CDD8485ABD7}">
      <dsp:nvSpPr>
        <dsp:cNvPr id="0" name=""/>
        <dsp:cNvSpPr/>
      </dsp:nvSpPr>
      <dsp:spPr>
        <a:xfrm>
          <a:off x="3656213" y="232991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F835-B5D7-41B2-BB3C-9A8DCBFCEB6B}">
      <dsp:nvSpPr>
        <dsp:cNvPr id="0" name=""/>
        <dsp:cNvSpPr/>
      </dsp:nvSpPr>
      <dsp:spPr>
        <a:xfrm>
          <a:off x="5132809" y="3336105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4701C-3454-428C-B27D-AFCAB1F35E6B}">
      <dsp:nvSpPr>
        <dsp:cNvPr id="0" name=""/>
        <dsp:cNvSpPr/>
      </dsp:nvSpPr>
      <dsp:spPr>
        <a:xfrm>
          <a:off x="3789163" y="3873842"/>
          <a:ext cx="3394472" cy="652120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</a:rPr>
            <a:t>Degree Works</a:t>
          </a:r>
        </a:p>
      </dsp:txBody>
      <dsp:txXfrm>
        <a:off x="3789163" y="3873842"/>
        <a:ext cx="3394472" cy="652120"/>
      </dsp:txXfrm>
    </dsp:sp>
    <dsp:sp modelId="{A043A86D-1D8F-4D4B-8DB8-39E3CCE3CB83}">
      <dsp:nvSpPr>
        <dsp:cNvPr id="0" name=""/>
        <dsp:cNvSpPr/>
      </dsp:nvSpPr>
      <dsp:spPr>
        <a:xfrm>
          <a:off x="4982886" y="1598135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Advanced Standing</a:t>
          </a:r>
        </a:p>
      </dsp:txBody>
      <dsp:txXfrm>
        <a:off x="5169302" y="1784551"/>
        <a:ext cx="900095" cy="900095"/>
      </dsp:txXfrm>
    </dsp:sp>
    <dsp:sp modelId="{90A511C7-027B-4915-B75C-9DAEE748BC5E}">
      <dsp:nvSpPr>
        <dsp:cNvPr id="0" name=""/>
        <dsp:cNvSpPr/>
      </dsp:nvSpPr>
      <dsp:spPr>
        <a:xfrm>
          <a:off x="4072036" y="643157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Coursework</a:t>
          </a:r>
        </a:p>
      </dsp:txBody>
      <dsp:txXfrm>
        <a:off x="4258452" y="829573"/>
        <a:ext cx="900095" cy="900095"/>
      </dsp:txXfrm>
    </dsp:sp>
    <dsp:sp modelId="{02A0C514-88DC-490B-B3FA-ED8CE51BAAAD}">
      <dsp:nvSpPr>
        <dsp:cNvPr id="0" name=""/>
        <dsp:cNvSpPr/>
      </dsp:nvSpPr>
      <dsp:spPr>
        <a:xfrm>
          <a:off x="5373250" y="335391"/>
          <a:ext cx="1272927" cy="12729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Degree/Major</a:t>
          </a:r>
        </a:p>
      </dsp:txBody>
      <dsp:txXfrm>
        <a:off x="5559666" y="521807"/>
        <a:ext cx="900095" cy="900095"/>
      </dsp:txXfrm>
    </dsp:sp>
    <dsp:sp modelId="{CAC55DBE-AAAB-4A35-A439-7BE73901E901}">
      <dsp:nvSpPr>
        <dsp:cNvPr id="0" name=""/>
        <dsp:cNvSpPr/>
      </dsp:nvSpPr>
      <dsp:spPr>
        <a:xfrm>
          <a:off x="3506291" y="77411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DA385-C716-495C-9356-81311656AD7E}">
      <dsp:nvSpPr>
        <dsp:cNvPr id="0" name=""/>
        <dsp:cNvSpPr/>
      </dsp:nvSpPr>
      <dsp:spPr>
        <a:xfrm>
          <a:off x="7626096" y="300801"/>
          <a:ext cx="3343274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Self</a:t>
          </a:r>
        </a:p>
      </dsp:txBody>
      <dsp:txXfrm>
        <a:off x="7626096" y="300801"/>
        <a:ext cx="3343274" cy="1267200"/>
      </dsp:txXfrm>
    </dsp:sp>
    <dsp:sp modelId="{3CE0FBBE-5944-4E1A-9DA5-E1F860111D39}">
      <dsp:nvSpPr>
        <dsp:cNvPr id="0" name=""/>
        <dsp:cNvSpPr/>
      </dsp:nvSpPr>
      <dsp:spPr>
        <a:xfrm>
          <a:off x="7626096" y="1568001"/>
          <a:ext cx="3343274" cy="2657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Student</a:t>
          </a:r>
        </a:p>
      </dsp:txBody>
      <dsp:txXfrm>
        <a:off x="7626096" y="1568001"/>
        <a:ext cx="3343274" cy="2657159"/>
      </dsp:txXfrm>
    </dsp:sp>
    <dsp:sp modelId="{D2EA5E9F-D9C8-4CAA-9340-553428CBF163}">
      <dsp:nvSpPr>
        <dsp:cNvPr id="0" name=""/>
        <dsp:cNvSpPr/>
      </dsp:nvSpPr>
      <dsp:spPr>
        <a:xfrm>
          <a:off x="3814762" y="300801"/>
          <a:ext cx="3343274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Mentees</a:t>
          </a:r>
        </a:p>
      </dsp:txBody>
      <dsp:txXfrm>
        <a:off x="3814762" y="300801"/>
        <a:ext cx="3343274" cy="1267200"/>
      </dsp:txXfrm>
    </dsp:sp>
    <dsp:sp modelId="{428E8972-E969-4AA7-82A1-6AC2B18AAE10}">
      <dsp:nvSpPr>
        <dsp:cNvPr id="0" name=""/>
        <dsp:cNvSpPr/>
      </dsp:nvSpPr>
      <dsp:spPr>
        <a:xfrm>
          <a:off x="3814762" y="1568001"/>
          <a:ext cx="3343274" cy="2657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Mentors</a:t>
          </a:r>
        </a:p>
      </dsp:txBody>
      <dsp:txXfrm>
        <a:off x="3814762" y="1568001"/>
        <a:ext cx="3343274" cy="2657159"/>
      </dsp:txXfrm>
    </dsp:sp>
    <dsp:sp modelId="{2BF6C3FB-7C0B-4805-9A88-5CF6006F2A06}">
      <dsp:nvSpPr>
        <dsp:cNvPr id="0" name=""/>
        <dsp:cNvSpPr/>
      </dsp:nvSpPr>
      <dsp:spPr>
        <a:xfrm>
          <a:off x="3429" y="300801"/>
          <a:ext cx="3343274" cy="126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All Students</a:t>
          </a:r>
        </a:p>
      </dsp:txBody>
      <dsp:txXfrm>
        <a:off x="3429" y="300801"/>
        <a:ext cx="3343274" cy="1267200"/>
      </dsp:txXfrm>
    </dsp:sp>
    <dsp:sp modelId="{8B177FC0-FAB2-4B4E-8954-DD74FFEA7206}">
      <dsp:nvSpPr>
        <dsp:cNvPr id="0" name=""/>
        <dsp:cNvSpPr/>
      </dsp:nvSpPr>
      <dsp:spPr>
        <a:xfrm>
          <a:off x="3429" y="1568001"/>
          <a:ext cx="3343274" cy="26571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312928" bIns="352044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Deans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Chairs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kern="1200" dirty="0"/>
            <a:t>PEs/Staff</a:t>
          </a:r>
        </a:p>
      </dsp:txBody>
      <dsp:txXfrm>
        <a:off x="3429" y="1568001"/>
        <a:ext cx="3343274" cy="2657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36D0E-A67E-499F-A6AF-456A307C0BF5}">
      <dsp:nvSpPr>
        <dsp:cNvPr id="0" name=""/>
        <dsp:cNvSpPr/>
      </dsp:nvSpPr>
      <dsp:spPr>
        <a:xfrm>
          <a:off x="0" y="735468"/>
          <a:ext cx="109728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147F1-5B63-4454-BC2A-61F90016B50A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23A4C-FB67-40FC-9CAC-DB541BC1DD5A}">
      <dsp:nvSpPr>
        <dsp:cNvPr id="0" name=""/>
        <dsp:cNvSpPr/>
      </dsp:nvSpPr>
      <dsp:spPr>
        <a:xfrm>
          <a:off x="1568246" y="735468"/>
          <a:ext cx="9404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FAQ: </a:t>
          </a:r>
          <a:r>
            <a:rPr lang="en-US" sz="2500" b="0" i="0" kern="1200" dirty="0">
              <a:hlinkClick xmlns:r="http://schemas.openxmlformats.org/officeDocument/2006/relationships" r:id="rId3"/>
            </a:rPr>
            <a:t>https://www.esc.edu/registrar/degreeworks-faq/</a:t>
          </a:r>
          <a:endParaRPr lang="en-US" sz="2500" kern="1200" dirty="0"/>
        </a:p>
      </dsp:txBody>
      <dsp:txXfrm>
        <a:off x="1568246" y="735468"/>
        <a:ext cx="9404553" cy="1357788"/>
      </dsp:txXfrm>
    </dsp:sp>
    <dsp:sp modelId="{D821A3B4-FEB2-41D2-B740-E37118983003}">
      <dsp:nvSpPr>
        <dsp:cNvPr id="0" name=""/>
        <dsp:cNvSpPr/>
      </dsp:nvSpPr>
      <dsp:spPr>
        <a:xfrm>
          <a:off x="0" y="2432705"/>
          <a:ext cx="109728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2F682-81DD-4CD5-8F4E-35A7BDECD12F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79E95-C165-4A8A-B5A2-923B69BDE1D0}">
      <dsp:nvSpPr>
        <dsp:cNvPr id="0" name=""/>
        <dsp:cNvSpPr/>
      </dsp:nvSpPr>
      <dsp:spPr>
        <a:xfrm>
          <a:off x="1568246" y="2432705"/>
          <a:ext cx="94045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Specific Questions: Please submit a ticket</a:t>
          </a:r>
          <a:endParaRPr lang="en-US" sz="2500" kern="1200"/>
        </a:p>
      </dsp:txBody>
      <dsp:txXfrm>
        <a:off x="1568246" y="2432705"/>
        <a:ext cx="94045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65651E-5297-7642-BE5E-D3BFF7F830E4}"/>
              </a:ext>
            </a:extLst>
          </p:cNvPr>
          <p:cNvSpPr/>
          <p:nvPr/>
        </p:nvSpPr>
        <p:spPr>
          <a:xfrm>
            <a:off x="-49689" y="-43635"/>
            <a:ext cx="12283165" cy="217887"/>
          </a:xfrm>
          <a:prstGeom prst="rect">
            <a:avLst/>
          </a:prstGeom>
          <a:solidFill>
            <a:srgbClr val="143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21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52D541-7DF0-894A-9CE5-5A45D6643FF6}"/>
              </a:ext>
            </a:extLst>
          </p:cNvPr>
          <p:cNvSpPr/>
          <p:nvPr/>
        </p:nvSpPr>
        <p:spPr>
          <a:xfrm flipV="1">
            <a:off x="-49689" y="-63850"/>
            <a:ext cx="12283165" cy="6921850"/>
          </a:xfrm>
          <a:prstGeom prst="rect">
            <a:avLst/>
          </a:prstGeom>
          <a:gradFill flip="none" rotWithShape="1">
            <a:gsLst>
              <a:gs pos="0">
                <a:srgbClr val="E78200"/>
              </a:gs>
              <a:gs pos="100000">
                <a:srgbClr val="B457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82812"/>
            <a:ext cx="7006056" cy="662173"/>
          </a:xfrm>
        </p:spPr>
        <p:txBody>
          <a:bodyPr/>
          <a:lstStyle>
            <a:lvl1pPr algn="l">
              <a:defRPr b="1" i="0">
                <a:solidFill>
                  <a:srgbClr val="143B75"/>
                </a:solidFill>
                <a:latin typeface="Adelle PE" panose="0200050306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289283"/>
            <a:ext cx="6171277" cy="46029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pres Thin" panose="02000402030000020004" pitchFamily="2" charset="77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75FD97-9FC0-014F-B09B-21C35C6C1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281" y="4137021"/>
            <a:ext cx="1089677" cy="662173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pres Thin" panose="02000402030000020004" pitchFamily="2" charset="77"/>
              </a:defRPr>
            </a:lvl1pPr>
            <a:lvl2pPr marL="544211" indent="0" algn="ctr">
              <a:buNone/>
              <a:defRPr sz="900"/>
            </a:lvl2pPr>
            <a:lvl3pPr marL="1088421" indent="0" algn="ctr">
              <a:buNone/>
              <a:defRPr sz="900"/>
            </a:lvl3pPr>
            <a:lvl4pPr marL="1632632" indent="0" algn="ctr">
              <a:buNone/>
              <a:defRPr sz="900"/>
            </a:lvl4pPr>
            <a:lvl5pPr marL="2176843" indent="0" algn="ctr">
              <a:buNone/>
              <a:defRPr sz="900"/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4733D-6F9B-7C4F-8D8F-8EEEB7F9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8650066" y="-394769"/>
            <a:ext cx="6231714" cy="7763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D362A-52BF-724C-8426-4557AB67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81" y="1597307"/>
            <a:ext cx="3172490" cy="7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nner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78061"/>
            <a:ext cx="12192000" cy="245094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564747"/>
            <a:ext cx="10972800" cy="1143000"/>
          </a:xfrm>
        </p:spPr>
        <p:txBody>
          <a:bodyPr/>
          <a:lstStyle>
            <a:lvl1pPr>
              <a:defRPr b="1" i="0">
                <a:solidFill>
                  <a:srgbClr val="143B75"/>
                </a:solidFill>
                <a:latin typeface="Adelle PE" panose="02000503060000020004" pitchFamily="2" charset="77"/>
              </a:defRPr>
            </a:lvl1pPr>
          </a:lstStyle>
          <a:p>
            <a:r>
              <a:rPr lang="en-US" dirty="0"/>
              <a:t>Click to Edit Content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762500"/>
            <a:ext cx="10972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pres Thin" panose="02000402030000020004" pitchFamily="2" charset="77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4502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36407" y="1462991"/>
            <a:ext cx="3048000" cy="2695184"/>
          </a:xfrm>
        </p:spPr>
        <p:txBody>
          <a:bodyPr>
            <a:normAutofit/>
          </a:bodyPr>
          <a:lstStyle>
            <a:lvl1pPr>
              <a:defRPr sz="1400" b="0" i="0">
                <a:latin typeface="Apres Thin" panose="02000402030000020004" pitchFamily="2" charset="77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89336" y="1480323"/>
            <a:ext cx="3048000" cy="2679944"/>
          </a:xfrm>
        </p:spPr>
        <p:txBody>
          <a:bodyPr>
            <a:normAutofit/>
          </a:bodyPr>
          <a:lstStyle>
            <a:lvl1pPr>
              <a:defRPr sz="1400" b="0" i="0">
                <a:latin typeface="Apres Light" panose="02000502030000020004" pitchFamily="2" charset="77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188591" y="1480323"/>
            <a:ext cx="3048000" cy="2679944"/>
          </a:xfrm>
        </p:spPr>
        <p:txBody>
          <a:bodyPr>
            <a:normAutofit/>
          </a:bodyPr>
          <a:lstStyle>
            <a:lvl1pPr>
              <a:defRPr sz="1400" b="0" i="0">
                <a:latin typeface="Apres Light" panose="02000502030000020004" pitchFamily="2" charset="77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036104"/>
            <a:ext cx="10363200" cy="537941"/>
          </a:xfrm>
        </p:spPr>
        <p:txBody>
          <a:bodyPr>
            <a:noAutofit/>
          </a:bodyPr>
          <a:lstStyle>
            <a:lvl1pPr marL="0" indent="0" algn="ctr">
              <a:buNone/>
              <a:defRPr sz="155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BD7CD-D7B9-5B47-A776-C37BB5F935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89676" y="4228469"/>
            <a:ext cx="3047603" cy="451451"/>
          </a:xfrm>
        </p:spPr>
        <p:txBody>
          <a:bodyPr/>
          <a:lstStyle>
            <a:lvl1pPr marL="0" indent="0" algn="ctr">
              <a:buNone/>
              <a:defRPr b="0" i="0">
                <a:latin typeface="Apres Thin" panose="02000402030000020004" pitchFamily="2" charset="77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00CC1B8-65B7-F74B-9ABF-44E0B01E9C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07" y="4240863"/>
            <a:ext cx="3047603" cy="451451"/>
          </a:xfrm>
        </p:spPr>
        <p:txBody>
          <a:bodyPr/>
          <a:lstStyle>
            <a:lvl1pPr marL="0" indent="0" algn="ctr">
              <a:buNone/>
              <a:defRPr b="0" i="0">
                <a:latin typeface="Apres Thin" panose="02000402030000020004" pitchFamily="2" charset="77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42D055B-AAB2-694F-A9A5-2429A402DF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8988" y="4240863"/>
            <a:ext cx="3047603" cy="451451"/>
          </a:xfrm>
        </p:spPr>
        <p:txBody>
          <a:bodyPr/>
          <a:lstStyle>
            <a:lvl1pPr marL="0" indent="0" algn="ctr">
              <a:buNone/>
              <a:defRPr b="0" i="0">
                <a:latin typeface="Apres Thin" panose="02000402030000020004" pitchFamily="2" charset="77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C31598D-C308-5B40-95AA-C4A91AFB67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9336" y="4679920"/>
            <a:ext cx="3047603" cy="1411419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latin typeface="Apres Thin" panose="02000402030000020004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F513DB4-9745-0A4A-A58D-87B1F3DB3B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6067" y="4692314"/>
            <a:ext cx="3047603" cy="1394482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Apres Thin" panose="02000402030000020004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FF5304D-E813-5B41-90B8-5E8E51FDC0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8648" y="4692314"/>
            <a:ext cx="3047603" cy="1394482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latin typeface="Apres Thin" panose="02000402030000020004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832B6-3C95-4B41-BE85-829032B6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2065"/>
            <a:ext cx="10972800" cy="673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for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254865" y="1893450"/>
            <a:ext cx="195220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189792" y="1893450"/>
            <a:ext cx="195220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325336" y="1893450"/>
            <a:ext cx="195220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030725"/>
            <a:ext cx="10363200" cy="537941"/>
          </a:xfrm>
        </p:spPr>
        <p:txBody>
          <a:bodyPr>
            <a:noAutofit/>
          </a:bodyPr>
          <a:lstStyle>
            <a:lvl1pPr marL="0" indent="0" algn="ctr">
              <a:buNone/>
              <a:defRPr sz="155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5A83F-F734-FF4A-A086-A0BFEE89D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1893450"/>
            <a:ext cx="4054622" cy="3579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9D4B7-7905-3549-B14C-6BD90C37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6686"/>
            <a:ext cx="10972800" cy="6774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6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970145" y="1893450"/>
            <a:ext cx="3307391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036103"/>
            <a:ext cx="10363200" cy="537941"/>
          </a:xfrm>
        </p:spPr>
        <p:txBody>
          <a:bodyPr>
            <a:noAutofit/>
          </a:bodyPr>
          <a:lstStyle>
            <a:lvl1pPr marL="0" indent="0" algn="ctr">
              <a:buNone/>
              <a:defRPr sz="1550"/>
            </a:lvl1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5A83F-F734-FF4A-A086-A0BFEE89D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1893450"/>
            <a:ext cx="6762579" cy="3579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FBEDB-FC41-254B-A7CF-23FC7A3E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2064"/>
            <a:ext cx="10972800" cy="6827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830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14400" y="1485900"/>
            <a:ext cx="10363200" cy="430065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1030727"/>
            <a:ext cx="10363200" cy="537941"/>
          </a:xfrm>
        </p:spPr>
        <p:txBody>
          <a:bodyPr>
            <a:noAutofit/>
          </a:bodyPr>
          <a:lstStyle>
            <a:lvl1pPr marL="0" indent="0" algn="ctr">
              <a:buNone/>
              <a:defRPr sz="155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05444-8C08-F643-B20F-96C5E10C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6687"/>
            <a:ext cx="10972800" cy="688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5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E709-38BE-4E58-BC6A-52C15CC2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BC9D-07CA-4DB3-BC64-9977170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0270E-13EB-4FA9-B081-5613D888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59AE-FF32-43A5-A472-938318A362B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CF299-E8BF-48AA-9196-D43F5C67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FD02-36E5-496B-B299-4944761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19A-28C1-48FD-ABDB-D7C5F97A5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6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F65651E-5297-7642-BE5E-D3BFF7F830E4}"/>
              </a:ext>
            </a:extLst>
          </p:cNvPr>
          <p:cNvSpPr/>
          <p:nvPr userDrawn="1"/>
        </p:nvSpPr>
        <p:spPr>
          <a:xfrm>
            <a:off x="-49689" y="-43635"/>
            <a:ext cx="12283165" cy="217887"/>
          </a:xfrm>
          <a:prstGeom prst="rect">
            <a:avLst/>
          </a:prstGeom>
          <a:solidFill>
            <a:srgbClr val="143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52D541-7DF0-894A-9CE5-5A45D6643FF6}"/>
              </a:ext>
            </a:extLst>
          </p:cNvPr>
          <p:cNvSpPr/>
          <p:nvPr userDrawn="1"/>
        </p:nvSpPr>
        <p:spPr>
          <a:xfrm flipV="1">
            <a:off x="-49689" y="-63850"/>
            <a:ext cx="12283165" cy="6921850"/>
          </a:xfrm>
          <a:prstGeom prst="rect">
            <a:avLst/>
          </a:prstGeom>
          <a:gradFill flip="none" rotWithShape="1">
            <a:gsLst>
              <a:gs pos="0">
                <a:srgbClr val="E78200"/>
              </a:gs>
              <a:gs pos="100000">
                <a:srgbClr val="B4572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82812"/>
            <a:ext cx="7006056" cy="662173"/>
          </a:xfrm>
        </p:spPr>
        <p:txBody>
          <a:bodyPr/>
          <a:lstStyle>
            <a:lvl1pPr algn="l">
              <a:defRPr b="1" i="0">
                <a:solidFill>
                  <a:srgbClr val="143B75"/>
                </a:solidFill>
                <a:latin typeface="Adelle PE" panose="0200050306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289283"/>
            <a:ext cx="6171277" cy="460298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pres Thin" panose="02000402030000020004" pitchFamily="2" charset="77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75FD97-9FC0-014F-B09B-21C35C6C15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281" y="4137021"/>
            <a:ext cx="1089677" cy="662173"/>
          </a:xfrm>
        </p:spPr>
        <p:txBody>
          <a:bodyPr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pres Thin" panose="02000402030000020004" pitchFamily="2" charset="77"/>
              </a:defRPr>
            </a:lvl1pPr>
            <a:lvl2pPr marL="544211" indent="0" algn="ctr">
              <a:buNone/>
              <a:defRPr sz="900"/>
            </a:lvl2pPr>
            <a:lvl3pPr marL="1088421" indent="0" algn="ctr">
              <a:buNone/>
              <a:defRPr sz="900"/>
            </a:lvl3pPr>
            <a:lvl4pPr marL="1632632" indent="0" algn="ctr">
              <a:buNone/>
              <a:defRPr sz="900"/>
            </a:lvl4pPr>
            <a:lvl5pPr marL="2176843" indent="0" algn="ctr">
              <a:buNone/>
              <a:defRPr sz="900"/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4733D-6F9B-7C4F-8D8F-8EEEB7F98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8650066" y="-394769"/>
            <a:ext cx="6231714" cy="7763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D362A-52BF-724C-8426-4557AB67C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281" y="1597307"/>
            <a:ext cx="3172490" cy="7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C2C52A-9978-7E48-AEEC-CC83C0769BDF}"/>
              </a:ext>
            </a:extLst>
          </p:cNvPr>
          <p:cNvSpPr/>
          <p:nvPr/>
        </p:nvSpPr>
        <p:spPr>
          <a:xfrm>
            <a:off x="-49689" y="-43635"/>
            <a:ext cx="12283165" cy="217887"/>
          </a:xfrm>
          <a:prstGeom prst="rect">
            <a:avLst/>
          </a:prstGeom>
          <a:solidFill>
            <a:srgbClr val="143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21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C2A0CF-0098-3943-9DB6-6DCD4A8FD9AB}"/>
              </a:ext>
            </a:extLst>
          </p:cNvPr>
          <p:cNvSpPr/>
          <p:nvPr/>
        </p:nvSpPr>
        <p:spPr>
          <a:xfrm flipV="1">
            <a:off x="111217" y="-49481"/>
            <a:ext cx="1386751" cy="958094"/>
          </a:xfrm>
          <a:prstGeom prst="rect">
            <a:avLst/>
          </a:prstGeom>
          <a:solidFill>
            <a:srgbClr val="E7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9AB572-F4F8-3D44-9DDC-488DE2EEDC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733" y="27700"/>
            <a:ext cx="1107842" cy="677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1575"/>
            <a:ext cx="10972800" cy="896063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6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61" r:id="rId9"/>
  </p:sldLayoutIdLst>
  <p:txStyles>
    <p:titleStyle>
      <a:lvl1pPr algn="ctr" defTabSz="544211" rtl="0" eaLnBrk="1" latinLnBrk="0" hangingPunct="1">
        <a:spcBef>
          <a:spcPct val="0"/>
        </a:spcBef>
        <a:buNone/>
        <a:defRPr sz="3349" b="1" i="0" kern="1200">
          <a:solidFill>
            <a:srgbClr val="143B75"/>
          </a:solidFill>
          <a:latin typeface="Adelle PE" panose="02000503060000020004" pitchFamily="2" charset="77"/>
          <a:ea typeface="+mj-ea"/>
          <a:cs typeface="Open Sans"/>
        </a:defRPr>
      </a:lvl1pPr>
    </p:titleStyle>
    <p:bodyStyle>
      <a:lvl1pPr marL="408158" indent="-408158" algn="l" defTabSz="544211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pres Thin" panose="02000402030000020004" pitchFamily="2" charset="77"/>
          <a:ea typeface="+mn-ea"/>
          <a:cs typeface="Calibri Light" panose="020F0302020204030204" pitchFamily="34" charset="0"/>
        </a:defRPr>
      </a:lvl1pPr>
      <a:lvl2pPr marL="884342" indent="-340131" algn="l" defTabSz="544211" rtl="0" eaLnBrk="1" latinLnBrk="0" hangingPunct="1">
        <a:spcBef>
          <a:spcPct val="20000"/>
        </a:spcBef>
        <a:buFont typeface="Arial"/>
        <a:buChar char="–"/>
        <a:defRPr sz="2150" b="0" i="0" kern="1200">
          <a:solidFill>
            <a:schemeClr val="tx1"/>
          </a:solidFill>
          <a:latin typeface="Apres Thin" panose="02000402030000020004" pitchFamily="2" charset="77"/>
          <a:ea typeface="+mn-ea"/>
          <a:cs typeface="Calibri Light" panose="020F0302020204030204" pitchFamily="34" charset="0"/>
        </a:defRPr>
      </a:lvl2pPr>
      <a:lvl3pPr marL="1360526" indent="-272105" algn="l" defTabSz="544211" rtl="0" eaLnBrk="1" latinLnBrk="0" hangingPunct="1">
        <a:spcBef>
          <a:spcPct val="20000"/>
        </a:spcBef>
        <a:buFont typeface="Arial"/>
        <a:buChar char="•"/>
        <a:defRPr sz="1900" b="0" i="0" kern="1200">
          <a:solidFill>
            <a:schemeClr val="tx1"/>
          </a:solidFill>
          <a:latin typeface="Apres Thin" panose="02000402030000020004" pitchFamily="2" charset="77"/>
          <a:ea typeface="+mn-ea"/>
          <a:cs typeface="Calibri Light" panose="020F0302020204030204" pitchFamily="34" charset="0"/>
        </a:defRPr>
      </a:lvl3pPr>
      <a:lvl4pPr marL="1904737" indent="-272105" algn="l" defTabSz="544211" rtl="0" eaLnBrk="1" latinLnBrk="0" hangingPunct="1">
        <a:spcBef>
          <a:spcPct val="20000"/>
        </a:spcBef>
        <a:buFont typeface="Arial"/>
        <a:buChar char="–"/>
        <a:defRPr sz="1650" b="0" i="0" kern="1200">
          <a:solidFill>
            <a:schemeClr val="tx1"/>
          </a:solidFill>
          <a:latin typeface="Apres Thin" panose="02000402030000020004" pitchFamily="2" charset="77"/>
          <a:ea typeface="+mn-ea"/>
          <a:cs typeface="Calibri Light" panose="020F0302020204030204" pitchFamily="34" charset="0"/>
        </a:defRPr>
      </a:lvl4pPr>
      <a:lvl5pPr marL="2448948" indent="-272105" algn="l" defTabSz="544211" rtl="0" eaLnBrk="1" latinLnBrk="0" hangingPunct="1">
        <a:spcBef>
          <a:spcPct val="20000"/>
        </a:spcBef>
        <a:buFont typeface="Arial"/>
        <a:buChar char="»"/>
        <a:defRPr sz="1650" b="0" i="0" kern="1200">
          <a:solidFill>
            <a:schemeClr val="tx1"/>
          </a:solidFill>
          <a:latin typeface="Apres Thin" panose="02000402030000020004" pitchFamily="2" charset="77"/>
          <a:ea typeface="+mn-ea"/>
          <a:cs typeface="Calibri Light" panose="020F0302020204030204" pitchFamily="34" charset="0"/>
        </a:defRPr>
      </a:lvl5pPr>
      <a:lvl6pPr marL="2993158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54421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54421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c.edu/registrar/degreeworks-faq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nyesc.sharepoint.com/oaa/cmlai/Lists/Calendar/calendar.aspx" TargetMode="External"/><Relationship Id="rId2" Type="http://schemas.openxmlformats.org/officeDocument/2006/relationships/hyperlink" Target="https://www.esc.edu/cmla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5CE6DE-42A6-5741-84B3-116DB87E33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606" b="3360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87B23F-84EE-F743-A132-02C7E5ED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today’s webinar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C2E61D7-467B-F444-822D-96A870127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“Degree Works and Undergraduate Students”</a:t>
            </a:r>
          </a:p>
          <a:p>
            <a:r>
              <a:rPr lang="en-US" sz="2200" dirty="0"/>
              <a:t>Amy Hemming, Assistant Registrar for Degree Works</a:t>
            </a:r>
          </a:p>
          <a:p>
            <a:r>
              <a:rPr lang="en-US" sz="2200" dirty="0"/>
              <a:t>Office of the Registrar</a:t>
            </a:r>
          </a:p>
          <a:p>
            <a:endParaRPr lang="en-US" sz="2200" dirty="0"/>
          </a:p>
          <a:p>
            <a:pPr algn="r"/>
            <a:r>
              <a:rPr lang="en-US" sz="2200" dirty="0">
                <a:solidFill>
                  <a:srgbClr val="143B75"/>
                </a:solidFill>
                <a:highlight>
                  <a:srgbClr val="C0C0C0"/>
                </a:highlight>
              </a:rPr>
              <a:t>This webinar is being recorded.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3F3DC6C-9C17-452F-ADFD-8258A358952E}"/>
              </a:ext>
            </a:extLst>
          </p:cNvPr>
          <p:cNvSpPr txBox="1">
            <a:spLocks/>
          </p:cNvSpPr>
          <p:nvPr/>
        </p:nvSpPr>
        <p:spPr>
          <a:xfrm>
            <a:off x="1512080" y="226816"/>
            <a:ext cx="10679920" cy="67337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6700" b="1" i="0" kern="1200">
                <a:solidFill>
                  <a:srgbClr val="143B75"/>
                </a:solidFill>
                <a:latin typeface="Adelle PE" panose="02000503060000020004" pitchFamily="2" charset="77"/>
                <a:ea typeface="+mj-ea"/>
                <a:cs typeface="Open San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349" dirty="0"/>
              <a:t>Center for Mentoring, Learning and Academic Innovation</a:t>
            </a:r>
          </a:p>
        </p:txBody>
      </p:sp>
    </p:spTree>
    <p:extLst>
      <p:ext uri="{BB962C8B-B14F-4D97-AF65-F5344CB8AC3E}">
        <p14:creationId xmlns:p14="http://schemas.microsoft.com/office/powerpoint/2010/main" val="60554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B5BC1E-6443-4B3D-B204-72E95B701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10889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A6CB88-33BF-4DF0-A8DB-41DA88E5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Banner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49AAF4C-25F5-4957-84B7-D8202242FA30}"/>
              </a:ext>
            </a:extLst>
          </p:cNvPr>
          <p:cNvSpPr/>
          <p:nvPr/>
        </p:nvSpPr>
        <p:spPr>
          <a:xfrm>
            <a:off x="9019212" y="1600200"/>
            <a:ext cx="2086788" cy="1341365"/>
          </a:xfrm>
          <a:prstGeom prst="wedgeEllipseCallout">
            <a:avLst>
              <a:gd name="adj1" fmla="val -67722"/>
              <a:gd name="adj2" fmla="val 6047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Switching programs???</a:t>
            </a:r>
            <a:endParaRPr lang="en-US" sz="4000" b="1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ADCBC39-D75C-4435-9E8A-38966A9B974F}"/>
              </a:ext>
            </a:extLst>
          </p:cNvPr>
          <p:cNvSpPr/>
          <p:nvPr/>
        </p:nvSpPr>
        <p:spPr>
          <a:xfrm>
            <a:off x="8139536" y="3429000"/>
            <a:ext cx="2086788" cy="1341365"/>
          </a:xfrm>
          <a:prstGeom prst="wedgeEllipseCallout">
            <a:avLst>
              <a:gd name="adj1" fmla="val 75381"/>
              <a:gd name="adj2" fmla="val -3703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Updated in Degree Works overnight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544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189723-9B44-4306-80FD-64DFE3F6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will have access?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B5284BB-DBBD-4424-BAEF-C69DA9855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12722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74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F289-6D7B-468F-A2D3-8B5FA101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different (recap)?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87F38-1743-4982-88D2-88190F5C2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program, matric date fall 2022 </a:t>
            </a:r>
            <a:r>
              <a:rPr lang="en-US" dirty="0">
                <a:sym typeface="Wingdings" panose="05000000000000000000" pitchFamily="2" charset="2"/>
              </a:rPr>
              <a:t> no concurred DP  use Degree Works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Petitions for changes</a:t>
            </a:r>
            <a:r>
              <a:rPr lang="en-US">
                <a:sym typeface="Wingdings" panose="05000000000000000000" pitchFamily="2" charset="2"/>
              </a:rPr>
              <a:t>/updates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Unstructured program, matric date fall 2022 </a:t>
            </a:r>
            <a:r>
              <a:rPr lang="en-US" dirty="0">
                <a:sym typeface="Wingdings" panose="05000000000000000000" pitchFamily="2" charset="2"/>
              </a:rPr>
              <a:t> concurred DP in DP planner  concurred DP in Degree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3DF2-3926-41BC-827A-8A34A342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stay the same (recap)?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2C70-67F0-4518-85C3-783157620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with matric date prior to fall 2022 – need concurred DP</a:t>
            </a:r>
          </a:p>
          <a:p>
            <a:r>
              <a:rPr lang="en-US" dirty="0"/>
              <a:t>How students change programs</a:t>
            </a:r>
          </a:p>
          <a:p>
            <a:r>
              <a:rPr lang="en-US" dirty="0"/>
              <a:t>How PLA is approved*</a:t>
            </a:r>
          </a:p>
          <a:p>
            <a:r>
              <a:rPr lang="en-US" dirty="0"/>
              <a:t>How PLE is approved</a:t>
            </a:r>
          </a:p>
          <a:p>
            <a:r>
              <a:rPr lang="en-US" dirty="0"/>
              <a:t>How transfer credit is done in TES</a:t>
            </a:r>
          </a:p>
          <a:p>
            <a:r>
              <a:rPr lang="en-US" dirty="0"/>
              <a:t>How changes to concurred DPs are made</a:t>
            </a:r>
          </a:p>
          <a:p>
            <a:r>
              <a:rPr lang="en-US" dirty="0"/>
              <a:t>Ed planning</a:t>
            </a:r>
          </a:p>
          <a:p>
            <a:r>
              <a:rPr lang="en-US" dirty="0"/>
              <a:t>Registration</a:t>
            </a:r>
          </a:p>
          <a:p>
            <a:r>
              <a:rPr lang="en-US" dirty="0"/>
              <a:t>Everything entered in Banner</a:t>
            </a:r>
          </a:p>
          <a:p>
            <a:r>
              <a:rPr lang="en-US" dirty="0"/>
              <a:t>Mentors are important</a:t>
            </a:r>
          </a:p>
          <a:p>
            <a:pPr marL="1632632" lvl="3" indent="0">
              <a:buNone/>
            </a:pPr>
            <a:r>
              <a:rPr lang="en-US" dirty="0"/>
              <a:t>* For fall 2022 structured will not need concurred DP</a:t>
            </a:r>
          </a:p>
        </p:txBody>
      </p:sp>
    </p:spTree>
    <p:extLst>
      <p:ext uri="{BB962C8B-B14F-4D97-AF65-F5344CB8AC3E}">
        <p14:creationId xmlns:p14="http://schemas.microsoft.com/office/powerpoint/2010/main" val="305326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A303-DA52-45FB-98AA-9316F7B7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64532-36A0-4D50-83C2-8A286A37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PDFs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b="0" i="0" dirty="0"/>
              <a:t>FAQ: </a:t>
            </a:r>
            <a:r>
              <a:rPr lang="en-US" b="0" i="0" dirty="0">
                <a:hlinkClick r:id="rId2"/>
              </a:rPr>
              <a:t>https://www.esc.edu/registrar/degreeworks-faq/</a:t>
            </a:r>
            <a:endParaRPr lang="en-US" dirty="0"/>
          </a:p>
          <a:p>
            <a:pPr marL="544211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56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7BFF-11FE-4B24-A4D7-3BDBE667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Trip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63663-EA7F-4A67-9F7A-1A3AE3FF66D3}"/>
              </a:ext>
            </a:extLst>
          </p:cNvPr>
          <p:cNvSpPr txBox="1"/>
          <p:nvPr/>
        </p:nvSpPr>
        <p:spPr>
          <a:xfrm>
            <a:off x="4835721" y="5091684"/>
            <a:ext cx="614037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my.esc.edu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9E7FD-2B8F-4C24-AF30-7325FD89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5" y="1766316"/>
            <a:ext cx="3414010" cy="27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1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07B9-D5C6-47C8-AE76-59FB2D1B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1575"/>
            <a:ext cx="10972800" cy="896063"/>
          </a:xfrm>
        </p:spPr>
        <p:txBody>
          <a:bodyPr anchor="ctr">
            <a:normAutofit/>
          </a:bodyPr>
          <a:lstStyle/>
          <a:p>
            <a:r>
              <a:rPr lang="en-US" dirty="0"/>
              <a:t>For More Information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AC8CB5-F9F2-FFF2-0BB6-A94E6AC9A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57713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39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C111ABB-DCB5-4644-99FB-018260E5C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06" y="918023"/>
            <a:ext cx="10696259" cy="5556888"/>
          </a:xfrm>
        </p:spPr>
        <p:txBody>
          <a:bodyPr/>
          <a:lstStyle/>
          <a:p>
            <a:pPr marL="626805" indent="-626805" algn="l">
              <a:defRPr/>
            </a:pPr>
            <a:endParaRPr lang="en-US" altLang="en-US" sz="1600" b="1" dirty="0"/>
          </a:p>
          <a:p>
            <a:pPr marL="626805" indent="-626805" algn="l">
              <a:defRPr/>
            </a:pPr>
            <a:endParaRPr lang="en-US" altLang="en-US" sz="1600" b="1" dirty="0"/>
          </a:p>
          <a:p>
            <a:pPr marL="626805" indent="-626805">
              <a:defRPr/>
            </a:pPr>
            <a:endParaRPr lang="en-US" altLang="en-US" sz="1600" b="1" dirty="0"/>
          </a:p>
          <a:p>
            <a:pPr marL="626805" indent="-626805">
              <a:defRPr/>
            </a:pPr>
            <a:endParaRPr lang="en-US" altLang="en-US" sz="1600" b="1" dirty="0"/>
          </a:p>
          <a:p>
            <a:pPr marL="626805" indent="-626805" algn="l">
              <a:defRPr/>
            </a:pPr>
            <a:endParaRPr lang="en-US" altLang="en-US" sz="1600" b="1" dirty="0"/>
          </a:p>
          <a:p>
            <a:pPr marL="626805" indent="-626805" algn="l">
              <a:defRPr/>
            </a:pPr>
            <a:r>
              <a:rPr lang="en-US" altLang="en-US" sz="1600" b="1" dirty="0"/>
              <a:t>	</a:t>
            </a:r>
            <a:endParaRPr lang="en-US" sz="1600" dirty="0"/>
          </a:p>
          <a:p>
            <a:pPr marL="626805" indent="-626805" algn="l">
              <a:defRPr/>
            </a:pPr>
            <a:endParaRPr lang="en-US" sz="1600" dirty="0"/>
          </a:p>
          <a:p>
            <a:pPr marL="626805" indent="-626805" algn="l">
              <a:defRPr/>
            </a:pPr>
            <a:endParaRPr lang="en-US" sz="1600" dirty="0"/>
          </a:p>
          <a:p>
            <a:pPr marL="3257794" indent="-3257794" algn="l">
              <a:defRPr/>
            </a:pPr>
            <a:r>
              <a:rPr lang="en-US" altLang="en-US" sz="1600" b="1" dirty="0"/>
              <a:t>	</a:t>
            </a:r>
            <a:endParaRPr lang="en-US" sz="1600" dirty="0"/>
          </a:p>
          <a:p>
            <a:pPr algn="l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B2FBC5-CB34-4B4C-8571-7D3D1017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05" y="318361"/>
            <a:ext cx="10969944" cy="673375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Questions/Comments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5221" y="2422123"/>
          <a:ext cx="10969943" cy="37490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76285">
                  <a:extLst>
                    <a:ext uri="{9D8B030D-6E8A-4147-A177-3AD203B41FA5}">
                      <a16:colId xmlns:a16="http://schemas.microsoft.com/office/drawing/2014/main" val="1530698756"/>
                    </a:ext>
                  </a:extLst>
                </a:gridCol>
                <a:gridCol w="6293658">
                  <a:extLst>
                    <a:ext uri="{9D8B030D-6E8A-4147-A177-3AD203B41FA5}">
                      <a16:colId xmlns:a16="http://schemas.microsoft.com/office/drawing/2014/main" val="1508711445"/>
                    </a:ext>
                  </a:extLst>
                </a:gridCol>
              </a:tblGrid>
              <a:tr h="1874271"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100" b="0" dirty="0"/>
                        <a:t>To participate by chat:</a:t>
                      </a:r>
                      <a:endParaRPr lang="en-US" sz="600" b="0" dirty="0">
                        <a:latin typeface="Transat Text Standard" panose="020B0503040603020203"/>
                      </a:endParaRPr>
                    </a:p>
                  </a:txBody>
                  <a:tcPr marL="45709" marR="45709" marT="22855" marB="22855"/>
                </a:tc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/>
                        <a:t>Click once on the “Show conversation” icon.</a:t>
                      </a:r>
                    </a:p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0" dirty="0"/>
                    </a:p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/>
                        <a:t>Type your question/comment and hit either “Enter” on your keyboard or click the send (airplane) icon. Your question/comment</a:t>
                      </a:r>
                      <a:r>
                        <a:rPr lang="en-US" altLang="en-US" sz="2000" b="0" baseline="0" dirty="0"/>
                        <a:t> </a:t>
                      </a:r>
                      <a:r>
                        <a:rPr lang="en-US" sz="2000" b="0" dirty="0"/>
                        <a:t>will be addressed in the chat or read aloud in the order of the queue by a moderator.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ransat Text Standard" panose="020B0503040603020203"/>
                      </a:endParaRPr>
                    </a:p>
                  </a:txBody>
                  <a:tcPr marL="45709" marR="45709" marT="22855" marB="22855"/>
                </a:tc>
                <a:extLst>
                  <a:ext uri="{0D108BD9-81ED-4DB2-BD59-A6C34878D82A}">
                    <a16:rowId xmlns:a16="http://schemas.microsoft.com/office/drawing/2014/main" val="670388416"/>
                  </a:ext>
                </a:extLst>
              </a:tr>
              <a:tr h="1874271">
                <a:tc>
                  <a:txBody>
                    <a:bodyPr/>
                    <a:lstStyle/>
                    <a:p>
                      <a:r>
                        <a:rPr lang="en-US" altLang="en-US" sz="2100" dirty="0"/>
                        <a:t>To participate by microphone:</a:t>
                      </a:r>
                      <a:endParaRPr lang="en-US" sz="600" b="1" dirty="0">
                        <a:latin typeface="Transat Text Standard" panose="020B0503040603020203"/>
                      </a:endParaRPr>
                    </a:p>
                  </a:txBody>
                  <a:tcPr marL="45709" marR="45709" marT="22855" marB="22855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Click the</a:t>
                      </a:r>
                      <a:r>
                        <a:rPr lang="en-US" sz="2000" kern="1200" baseline="0" dirty="0">
                          <a:effectLst/>
                        </a:rPr>
                        <a:t> “Raise your hand” icon or t</a:t>
                      </a:r>
                      <a:r>
                        <a:rPr lang="en-US" sz="2000" kern="1200" dirty="0">
                          <a:effectLst/>
                        </a:rPr>
                        <a:t>ype “hand” in the chat area. A moderator will call on you in the order of the queue.</a:t>
                      </a:r>
                    </a:p>
                    <a:p>
                      <a:r>
                        <a:rPr lang="en-US" sz="2000" kern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000" kern="1200" dirty="0">
                          <a:effectLst/>
                        </a:rPr>
                        <a:t>Click the microphone icon and begin speaking. Turn off/mute your mic when finished by clicking the icon again. Lower your hand by clicking on the hand icon again.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ransat Text Standard" panose="020B0503040603020203"/>
                        <a:ea typeface="+mn-ea"/>
                        <a:cs typeface="+mn-cs"/>
                      </a:endParaRPr>
                    </a:p>
                  </a:txBody>
                  <a:tcPr marL="45709" marR="45709" marT="22855" marB="22855"/>
                </a:tc>
                <a:extLst>
                  <a:ext uri="{0D108BD9-81ED-4DB2-BD59-A6C34878D82A}">
                    <a16:rowId xmlns:a16="http://schemas.microsoft.com/office/drawing/2014/main" val="405087521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69" y="3035811"/>
            <a:ext cx="2675086" cy="804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DEC7E-A3F4-4370-A4F3-F145B6C0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05" y="4978310"/>
            <a:ext cx="689484" cy="698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068221-6F93-4155-8297-30C81030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070" y="4975549"/>
            <a:ext cx="689485" cy="7011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AED769-B008-4130-99CB-5406C9D1AF7B}"/>
              </a:ext>
            </a:extLst>
          </p:cNvPr>
          <p:cNvGrpSpPr/>
          <p:nvPr/>
        </p:nvGrpSpPr>
        <p:grpSpPr>
          <a:xfrm>
            <a:off x="888905" y="3035811"/>
            <a:ext cx="689484" cy="804397"/>
            <a:chOff x="666170" y="2276820"/>
            <a:chExt cx="517180" cy="6033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170" y="2276820"/>
              <a:ext cx="517180" cy="60337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2AEC0F-AC07-4060-B5F5-DB26EAB4A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000" y="2351075"/>
              <a:ext cx="514350" cy="4762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1E55D2-7DC6-47BD-B459-10FAD82A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955" y="1125872"/>
            <a:ext cx="6984091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1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59DCD4-E2E0-9841-8B15-40CA4485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for joining us!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5554" y="1430888"/>
            <a:ext cx="11580892" cy="4649181"/>
          </a:xfrm>
          <a:prstGeom prst="rect">
            <a:avLst/>
          </a:prstGeom>
        </p:spPr>
        <p:txBody>
          <a:bodyPr vert="horz" lIns="45709" tIns="22855" rIns="45709" bIns="22855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114">
              <a:buClr>
                <a:srgbClr val="8C7287"/>
              </a:buClr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ransat Text Standard"/>
                <a:ea typeface="ＭＳ Ｐゴシック" pitchFamily="34" charset="-128"/>
                <a:cs typeface="Arial" charset="0"/>
              </a:rPr>
              <a:t>The slides and recording from this webinar will be available</a:t>
            </a:r>
            <a:br>
              <a:rPr lang="en-US" altLang="en-US" dirty="0">
                <a:solidFill>
                  <a:sysClr val="windowText" lastClr="000000"/>
                </a:solidFill>
                <a:latin typeface="Transat Text Standard"/>
                <a:ea typeface="ＭＳ Ｐゴシック" pitchFamily="34" charset="-128"/>
                <a:cs typeface="Arial" charset="0"/>
              </a:rPr>
            </a:br>
            <a:r>
              <a:rPr lang="en-US" altLang="en-US" dirty="0">
                <a:solidFill>
                  <a:sysClr val="windowText" lastClr="000000"/>
                </a:solidFill>
                <a:latin typeface="Transat Text Standard"/>
                <a:ea typeface="ＭＳ Ｐゴシック" pitchFamily="34" charset="-128"/>
                <a:cs typeface="Arial" charset="0"/>
              </a:rPr>
              <a:t>on the CMLAI website at </a:t>
            </a:r>
            <a:r>
              <a:rPr lang="en-US" altLang="en-US" b="1" dirty="0">
                <a:solidFill>
                  <a:srgbClr val="63891F"/>
                </a:solidFill>
                <a:latin typeface="Transat Text Standard"/>
                <a:ea typeface="ＭＳ Ｐゴシック" pitchFamily="34" charset="-128"/>
                <a:cs typeface="Arial" charset="0"/>
                <a:hlinkClick r:id="rId2"/>
              </a:rPr>
              <a:t>https://www.esc.edu/cmlai/</a:t>
            </a:r>
            <a:r>
              <a:rPr lang="en-US" altLang="en-US" b="1" dirty="0">
                <a:solidFill>
                  <a:srgbClr val="63891F"/>
                </a:solidFill>
                <a:latin typeface="Transat Text Standard"/>
                <a:ea typeface="ＭＳ Ｐゴシック" pitchFamily="34" charset="-128"/>
                <a:cs typeface="Arial" charset="0"/>
              </a:rPr>
              <a:t> </a:t>
            </a:r>
          </a:p>
          <a:p>
            <a:pPr marL="0" indent="0" algn="ctr">
              <a:buClr>
                <a:srgbClr val="8C7287"/>
              </a:buClr>
              <a:buNone/>
              <a:defRPr/>
            </a:pPr>
            <a:r>
              <a:rPr lang="en-US" i="1" dirty="0">
                <a:solidFill>
                  <a:sysClr val="windowText" lastClr="000000"/>
                </a:solidFill>
                <a:latin typeface="Transat Text Standard"/>
              </a:rPr>
              <a:t>(see Resources -&gt; Presentations)</a:t>
            </a:r>
            <a:endParaRPr lang="en-US" altLang="en-US" b="1" i="1" dirty="0">
              <a:solidFill>
                <a:srgbClr val="63891F"/>
              </a:solidFill>
              <a:latin typeface="Transat Text Standard"/>
              <a:ea typeface="ＭＳ Ｐゴシック" pitchFamily="34" charset="-128"/>
              <a:cs typeface="Arial" charset="0"/>
            </a:endParaRPr>
          </a:p>
          <a:p>
            <a:pPr marL="0" indent="0" algn="ctr" defTabSz="457114">
              <a:buClr>
                <a:srgbClr val="8C7287"/>
              </a:buClr>
              <a:buNone/>
              <a:defRPr/>
            </a:pPr>
            <a:endParaRPr lang="en-US" altLang="en-US" sz="2999" b="1" dirty="0">
              <a:solidFill>
                <a:srgbClr val="63891F"/>
              </a:solidFill>
              <a:latin typeface="Apres Thin" panose="02000402030000020004" charset="0"/>
              <a:ea typeface="ＭＳ Ｐゴシック" pitchFamily="34" charset="-128"/>
              <a:cs typeface="Arial" charset="0"/>
            </a:endParaRPr>
          </a:p>
          <a:p>
            <a:pPr marL="0" indent="0" defTabSz="457114">
              <a:buClr>
                <a:srgbClr val="8C7287"/>
              </a:buClr>
              <a:buNone/>
              <a:defRPr/>
            </a:pPr>
            <a:r>
              <a:rPr lang="en-US" altLang="en-US" b="1" dirty="0">
                <a:solidFill>
                  <a:srgbClr val="05428D"/>
                </a:solidFill>
                <a:latin typeface="Transat Text Standard"/>
                <a:ea typeface="ＭＳ Ｐゴシック" pitchFamily="34" charset="-128"/>
                <a:cs typeface="Arial" charset="0"/>
              </a:rPr>
              <a:t>Upcoming Events:</a:t>
            </a:r>
          </a:p>
          <a:p>
            <a:pPr marL="438068" indent="-380929">
              <a:buClr>
                <a:srgbClr val="8C7287"/>
              </a:buClr>
              <a:defRPr/>
            </a:pPr>
            <a:r>
              <a:rPr lang="en-US" sz="2133" dirty="0">
                <a:latin typeface="Transat Text Standard"/>
              </a:rPr>
              <a:t>Pre-New Mentor Orientation Virtual Session I, 7/13, 2 p.m.</a:t>
            </a:r>
          </a:p>
          <a:p>
            <a:pPr marL="438068" indent="-380929">
              <a:buClr>
                <a:srgbClr val="8C7287"/>
              </a:buClr>
              <a:defRPr/>
            </a:pPr>
            <a:r>
              <a:rPr lang="en-US" sz="2133" dirty="0">
                <a:latin typeface="Transat Text Standard"/>
              </a:rPr>
              <a:t>Reading Group, 8/15, noon.</a:t>
            </a:r>
          </a:p>
          <a:p>
            <a:pPr marL="438068" indent="-380929">
              <a:buClr>
                <a:srgbClr val="8C7287"/>
              </a:buClr>
              <a:defRPr/>
            </a:pPr>
            <a:r>
              <a:rPr lang="en-US" sz="2133" dirty="0">
                <a:latin typeface="Transat Text Standard"/>
              </a:rPr>
              <a:t>Pre-New Mentor Orientation Virtual Session II, 8/15, 3 p.m.</a:t>
            </a:r>
          </a:p>
          <a:p>
            <a:pPr marL="438068" indent="-380929">
              <a:buClr>
                <a:srgbClr val="8C7287"/>
              </a:buClr>
              <a:defRPr/>
            </a:pPr>
            <a:r>
              <a:rPr lang="en-US" sz="2133" dirty="0">
                <a:latin typeface="Transat Text Standard"/>
              </a:rPr>
              <a:t>Open Mic on Mentoring Practices, 8/18, noon.</a:t>
            </a:r>
          </a:p>
          <a:p>
            <a:pPr marL="438068" indent="-380929">
              <a:buClr>
                <a:srgbClr val="8C7287"/>
              </a:buClr>
              <a:defRPr/>
            </a:pPr>
            <a:r>
              <a:rPr lang="en-US" sz="2133" dirty="0">
                <a:latin typeface="Transat Text Standard"/>
              </a:rPr>
              <a:t>Special “Open Mic” on Prior Learning Assessment, 8/25, noon.</a:t>
            </a:r>
          </a:p>
          <a:p>
            <a:pPr marL="57140" indent="0">
              <a:buClr>
                <a:srgbClr val="8C7287"/>
              </a:buClr>
              <a:buNone/>
              <a:defRPr/>
            </a:pPr>
            <a:endParaRPr lang="en-US" sz="1200" dirty="0">
              <a:solidFill>
                <a:sysClr val="windowText" lastClr="000000"/>
              </a:solidFill>
              <a:latin typeface="Transat Text Standard"/>
            </a:endParaRPr>
          </a:p>
          <a:p>
            <a:pPr marL="57140" indent="0">
              <a:buClr>
                <a:srgbClr val="8C7287"/>
              </a:buClr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ansat Text Standard"/>
              </a:rPr>
              <a:t>View the entire CMLAI Event Calendar </a:t>
            </a:r>
            <a:r>
              <a:rPr lang="en-US" u="sng" dirty="0">
                <a:solidFill>
                  <a:sysClr val="windowText" lastClr="000000"/>
                </a:solidFill>
                <a:latin typeface="Transat Text Standard"/>
                <a:hlinkClick r:id="rId3"/>
              </a:rPr>
              <a:t>here</a:t>
            </a:r>
            <a:r>
              <a:rPr lang="en-US" dirty="0">
                <a:solidFill>
                  <a:sysClr val="windowText" lastClr="000000"/>
                </a:solidFill>
                <a:latin typeface="Transat Text Standard"/>
              </a:rPr>
              <a:t>.</a:t>
            </a:r>
            <a:endParaRPr lang="en-US" sz="2000" dirty="0">
              <a:solidFill>
                <a:sysClr val="windowText" lastClr="000000"/>
              </a:solidFill>
              <a:latin typeface="Transat Text Standar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85223" y="2788529"/>
            <a:ext cx="96215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:a16="http://schemas.microsoft.com/office/drawing/2014/main" id="{2559DCD4-E2E0-9841-8B15-40CA4485C633}"/>
              </a:ext>
            </a:extLst>
          </p:cNvPr>
          <p:cNvSpPr txBox="1">
            <a:spLocks/>
          </p:cNvSpPr>
          <p:nvPr/>
        </p:nvSpPr>
        <p:spPr>
          <a:xfrm>
            <a:off x="915075" y="6169562"/>
            <a:ext cx="10971371" cy="687992"/>
          </a:xfrm>
          <a:prstGeom prst="rect">
            <a:avLst/>
          </a:prstGeom>
        </p:spPr>
        <p:txBody>
          <a:bodyPr vert="horz" lIns="108835" tIns="54418" rIns="108835" bIns="54418" rtlCol="0" anchor="ctr">
            <a:normAutofit/>
          </a:bodyPr>
          <a:lstStyle>
            <a:lvl1pPr algn="ctr" defTabSz="1088639" rtl="0" eaLnBrk="1" latinLnBrk="0" hangingPunct="1">
              <a:spcBef>
                <a:spcPct val="0"/>
              </a:spcBef>
              <a:buNone/>
              <a:defRPr sz="6700" b="1" i="0" kern="1200">
                <a:solidFill>
                  <a:srgbClr val="143B75"/>
                </a:solidFill>
                <a:latin typeface="Adelle PE" panose="02000503060000020004" pitchFamily="2" charset="77"/>
                <a:ea typeface="+mj-ea"/>
                <a:cs typeface="Open Sans"/>
              </a:defRPr>
            </a:lvl1pPr>
          </a:lstStyle>
          <a:p>
            <a:pPr algn="r"/>
            <a:r>
              <a:rPr lang="en-US" sz="2000" dirty="0">
                <a:solidFill>
                  <a:srgbClr val="E78500"/>
                </a:solidFill>
              </a:rPr>
              <a:t>Center for Mentoring, Learning and Academic Innovation (CMLAI)</a:t>
            </a:r>
          </a:p>
        </p:txBody>
      </p:sp>
    </p:spTree>
    <p:extLst>
      <p:ext uri="{BB962C8B-B14F-4D97-AF65-F5344CB8AC3E}">
        <p14:creationId xmlns:p14="http://schemas.microsoft.com/office/powerpoint/2010/main" val="403770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C111ABB-DCB5-4644-99FB-018260E5C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06" y="918023"/>
            <a:ext cx="10696259" cy="5556888"/>
          </a:xfrm>
        </p:spPr>
        <p:txBody>
          <a:bodyPr/>
          <a:lstStyle/>
          <a:p>
            <a:pPr marL="626805" indent="-626805" algn="l">
              <a:defRPr/>
            </a:pPr>
            <a:endParaRPr lang="en-US" altLang="en-US" sz="1600" b="1" dirty="0"/>
          </a:p>
          <a:p>
            <a:pPr marL="626805" indent="-626805" algn="l">
              <a:defRPr/>
            </a:pPr>
            <a:endParaRPr lang="en-US" altLang="en-US" sz="1600" b="1" dirty="0"/>
          </a:p>
          <a:p>
            <a:pPr marL="626805" indent="-626805">
              <a:defRPr/>
            </a:pPr>
            <a:endParaRPr lang="en-US" altLang="en-US" sz="1600" b="1" dirty="0"/>
          </a:p>
          <a:p>
            <a:pPr marL="626805" indent="-626805">
              <a:defRPr/>
            </a:pPr>
            <a:endParaRPr lang="en-US" altLang="en-US" sz="1600" b="1" dirty="0"/>
          </a:p>
          <a:p>
            <a:pPr marL="626805" indent="-626805" algn="l">
              <a:defRPr/>
            </a:pPr>
            <a:endParaRPr lang="en-US" altLang="en-US" sz="1600" b="1" dirty="0"/>
          </a:p>
          <a:p>
            <a:pPr marL="626805" indent="-626805" algn="l">
              <a:defRPr/>
            </a:pPr>
            <a:r>
              <a:rPr lang="en-US" altLang="en-US" sz="1600" b="1" dirty="0"/>
              <a:t>	</a:t>
            </a:r>
            <a:endParaRPr lang="en-US" sz="1600" dirty="0"/>
          </a:p>
          <a:p>
            <a:pPr marL="626805" indent="-626805" algn="l">
              <a:defRPr/>
            </a:pPr>
            <a:endParaRPr lang="en-US" sz="1600" dirty="0"/>
          </a:p>
          <a:p>
            <a:pPr marL="626805" indent="-626805" algn="l">
              <a:defRPr/>
            </a:pPr>
            <a:endParaRPr lang="en-US" sz="1600" dirty="0"/>
          </a:p>
          <a:p>
            <a:pPr marL="3257794" indent="-3257794" algn="l">
              <a:defRPr/>
            </a:pPr>
            <a:r>
              <a:rPr lang="en-US" altLang="en-US" sz="1600" b="1" dirty="0"/>
              <a:t>	</a:t>
            </a:r>
            <a:endParaRPr lang="en-US" sz="1600" dirty="0"/>
          </a:p>
          <a:p>
            <a:pPr algn="l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B2FBC5-CB34-4B4C-8571-7D3D1017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05" y="318361"/>
            <a:ext cx="10969944" cy="673375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Questions/Comments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5221" y="2422123"/>
          <a:ext cx="10969943" cy="37490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76285">
                  <a:extLst>
                    <a:ext uri="{9D8B030D-6E8A-4147-A177-3AD203B41FA5}">
                      <a16:colId xmlns:a16="http://schemas.microsoft.com/office/drawing/2014/main" val="1530698756"/>
                    </a:ext>
                  </a:extLst>
                </a:gridCol>
                <a:gridCol w="6293658">
                  <a:extLst>
                    <a:ext uri="{9D8B030D-6E8A-4147-A177-3AD203B41FA5}">
                      <a16:colId xmlns:a16="http://schemas.microsoft.com/office/drawing/2014/main" val="1508711445"/>
                    </a:ext>
                  </a:extLst>
                </a:gridCol>
              </a:tblGrid>
              <a:tr h="1874271"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100" b="0" dirty="0"/>
                        <a:t>To participate by chat:</a:t>
                      </a:r>
                      <a:endParaRPr lang="en-US" sz="600" b="0" dirty="0">
                        <a:latin typeface="Transat Text Standard" panose="020B0503040603020203"/>
                      </a:endParaRPr>
                    </a:p>
                  </a:txBody>
                  <a:tcPr marL="45709" marR="45709" marT="22855" marB="22855"/>
                </a:tc>
                <a:tc>
                  <a:txBody>
                    <a:bodyPr/>
                    <a:lstStyle/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/>
                        <a:t>Click once on the “Show conversation” icon.</a:t>
                      </a:r>
                    </a:p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0" dirty="0"/>
                    </a:p>
                    <a:p>
                      <a:pPr marL="0" marR="0" lvl="0" indent="0" algn="l" defTabSz="10886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/>
                        <a:t>Type your question/comment and hit either “Enter” on your keyboard or click the send (airplane) icon. Your question/comment</a:t>
                      </a:r>
                      <a:r>
                        <a:rPr lang="en-US" altLang="en-US" sz="2000" b="0" baseline="0" dirty="0"/>
                        <a:t> </a:t>
                      </a:r>
                      <a:r>
                        <a:rPr lang="en-US" sz="2000" b="0" dirty="0"/>
                        <a:t>will be addressed in the chat or read aloud in the order of the queue by a moderator.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ransat Text Standard" panose="020B0503040603020203"/>
                      </a:endParaRPr>
                    </a:p>
                  </a:txBody>
                  <a:tcPr marL="45709" marR="45709" marT="22855" marB="22855"/>
                </a:tc>
                <a:extLst>
                  <a:ext uri="{0D108BD9-81ED-4DB2-BD59-A6C34878D82A}">
                    <a16:rowId xmlns:a16="http://schemas.microsoft.com/office/drawing/2014/main" val="670388416"/>
                  </a:ext>
                </a:extLst>
              </a:tr>
              <a:tr h="1874271">
                <a:tc>
                  <a:txBody>
                    <a:bodyPr/>
                    <a:lstStyle/>
                    <a:p>
                      <a:r>
                        <a:rPr lang="en-US" altLang="en-US" sz="2100" dirty="0"/>
                        <a:t>To participate by microphone:</a:t>
                      </a:r>
                      <a:endParaRPr lang="en-US" sz="600" b="1" dirty="0">
                        <a:latin typeface="Transat Text Standard" panose="020B0503040603020203"/>
                      </a:endParaRPr>
                    </a:p>
                  </a:txBody>
                  <a:tcPr marL="45709" marR="45709" marT="22855" marB="22855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Click the</a:t>
                      </a:r>
                      <a:r>
                        <a:rPr lang="en-US" sz="2000" kern="1200" baseline="0" dirty="0">
                          <a:effectLst/>
                        </a:rPr>
                        <a:t> “Raise your hand” icon or t</a:t>
                      </a:r>
                      <a:r>
                        <a:rPr lang="en-US" sz="2000" kern="1200" dirty="0">
                          <a:effectLst/>
                        </a:rPr>
                        <a:t>ype “hand” in the chat area. A moderator will call on you in the order of the queue.</a:t>
                      </a:r>
                    </a:p>
                    <a:p>
                      <a:r>
                        <a:rPr lang="en-US" sz="2000" kern="12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000" kern="1200" dirty="0">
                          <a:effectLst/>
                        </a:rPr>
                        <a:t>Click the microphone icon and begin speaking. Turn off/mute your mic when finished by clicking the icon again. Lower your hand by clicking on the hand icon again.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Transat Text Standard" panose="020B0503040603020203"/>
                        <a:ea typeface="+mn-ea"/>
                        <a:cs typeface="+mn-cs"/>
                      </a:endParaRPr>
                    </a:p>
                  </a:txBody>
                  <a:tcPr marL="45709" marR="45709" marT="22855" marB="22855"/>
                </a:tc>
                <a:extLst>
                  <a:ext uri="{0D108BD9-81ED-4DB2-BD59-A6C34878D82A}">
                    <a16:rowId xmlns:a16="http://schemas.microsoft.com/office/drawing/2014/main" val="405087521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69" y="3035811"/>
            <a:ext cx="2675086" cy="8043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DEC7E-A3F4-4370-A4F3-F145B6C0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05" y="4978310"/>
            <a:ext cx="689484" cy="698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068221-6F93-4155-8297-30C81030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070" y="4975549"/>
            <a:ext cx="689485" cy="7011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AED769-B008-4130-99CB-5406C9D1AF7B}"/>
              </a:ext>
            </a:extLst>
          </p:cNvPr>
          <p:cNvGrpSpPr/>
          <p:nvPr/>
        </p:nvGrpSpPr>
        <p:grpSpPr>
          <a:xfrm>
            <a:off x="888905" y="3035811"/>
            <a:ext cx="689484" cy="804397"/>
            <a:chOff x="666170" y="2276820"/>
            <a:chExt cx="517180" cy="6033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170" y="2276820"/>
              <a:ext cx="517180" cy="60337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2AEC0F-AC07-4060-B5F5-DB26EAB4A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000" y="2351075"/>
              <a:ext cx="514350" cy="4762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B1E55D2-7DC6-47BD-B459-10FAD82A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955" y="1125872"/>
            <a:ext cx="6984091" cy="7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366563-2963-4DA2-A127-1F7D58A7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EF0F-E858-4F39-9487-33BCC49C1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Degree Works?</a:t>
            </a:r>
          </a:p>
          <a:p>
            <a:r>
              <a:rPr lang="en-US" dirty="0"/>
              <a:t>What is the plan?</a:t>
            </a:r>
          </a:p>
          <a:p>
            <a:r>
              <a:rPr lang="en-US" dirty="0"/>
              <a:t>How will the process change?</a:t>
            </a:r>
          </a:p>
          <a:p>
            <a:r>
              <a:rPr lang="en-US" dirty="0"/>
              <a:t>Who will have access?</a:t>
            </a:r>
          </a:p>
          <a:p>
            <a:pPr marL="0" indent="0">
              <a:buNone/>
            </a:pPr>
            <a:r>
              <a:rPr lang="en-US" dirty="0"/>
              <a:t>Training</a:t>
            </a:r>
          </a:p>
          <a:p>
            <a:r>
              <a:rPr lang="en-US" dirty="0"/>
              <a:t>How do I find Degree Works?</a:t>
            </a:r>
          </a:p>
          <a:p>
            <a:r>
              <a:rPr lang="en-US" dirty="0"/>
              <a:t>What is an audit?</a:t>
            </a:r>
          </a:p>
          <a:p>
            <a:pPr marL="0" indent="0">
              <a:buNone/>
            </a:pPr>
            <a:r>
              <a:rPr lang="en-US" dirty="0"/>
              <a:t>Q &amp; A</a:t>
            </a:r>
          </a:p>
          <a:p>
            <a:r>
              <a:rPr lang="en-US" dirty="0"/>
              <a:t>Questions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3A9427F-1297-4386-9D1E-B0186A9657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76" r="77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2C1582D-96F6-452F-A3E1-52143F60E01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5150" r="515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1999B012-7FB6-4ABC-B416-E3DC98889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college’s real-time degree audit tool.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46E958-4EDC-400E-AEA2-899844494A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Degree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08C34F-0E1C-45BE-885D-5E7E8A40B5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Major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9E420A-9118-4F52-B5B1-00A503B395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Gen 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1C5458-551C-42BD-B9B1-7407000218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Web based, allows students and mentors/advisors to monitor academic progress toward completion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BA01D3-DC8A-4659-872E-C22118B9C0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Structured programs will have major requirements populated from the approved curriculum.  </a:t>
            </a:r>
          </a:p>
          <a:p>
            <a:r>
              <a:rPr lang="en-US" dirty="0"/>
              <a:t>Non-structured programs will have requirements from Concurred Degree Program.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F9BAA0-616B-4BC0-BEB5-43D2E296A6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SUNY General Education Requirements will also be listed.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AA783-798A-4EE3-9A29-D8EA8DAC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Degree Works?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1742579-BE7A-4553-93FB-B655FE2D25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4212" r="42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B491EB56-32F7-4420-9D73-929D96744605}"/>
              </a:ext>
            </a:extLst>
          </p:cNvPr>
          <p:cNvSpPr/>
          <p:nvPr/>
        </p:nvSpPr>
        <p:spPr>
          <a:xfrm>
            <a:off x="276229" y="5377676"/>
            <a:ext cx="1640650" cy="1341365"/>
          </a:xfrm>
          <a:prstGeom prst="wedgeEllipseCallout">
            <a:avLst>
              <a:gd name="adj1" fmla="val 59334"/>
              <a:gd name="adj2" fmla="val -4048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Degree Works is a SUNY-wide product.</a:t>
            </a:r>
          </a:p>
        </p:txBody>
      </p:sp>
    </p:spTree>
    <p:extLst>
      <p:ext uri="{BB962C8B-B14F-4D97-AF65-F5344CB8AC3E}">
        <p14:creationId xmlns:p14="http://schemas.microsoft.com/office/powerpoint/2010/main" val="105694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946DC47-8AB7-4D84-B846-354892574A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858" r="188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E6DCE7-19F5-4BC9-8FF5-9EED2F4677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Next Steps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E0A2D9-2D4E-45E4-AC39-627E4B6594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Advanced Standing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82C34B-F5ED-43E9-90E0-67386088B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Mentoring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36D14F-7B09-43A5-A2FF-5A2BFA78B6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  Targeted rollout for undergraduate students matriculating fall 2022.</a:t>
            </a:r>
          </a:p>
          <a:p>
            <a:endParaRPr lang="en-US" dirty="0"/>
          </a:p>
          <a:p>
            <a:r>
              <a:rPr lang="en-US" dirty="0"/>
              <a:t>Training.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B86254-8C21-4A7F-9F5F-79819C7E22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36067" y="4692313"/>
            <a:ext cx="3047603" cy="1411419"/>
          </a:xfrm>
        </p:spPr>
        <p:txBody>
          <a:bodyPr>
            <a:normAutofit/>
          </a:bodyPr>
          <a:lstStyle/>
          <a:p>
            <a:r>
              <a:rPr lang="en-US" dirty="0"/>
              <a:t>SUS students who enter the college Fall 2022 will have evaluated transcripts, allowing them to fully utilize Degree Works.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682E9C5-0146-4B64-9757-81BADAC4D8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Mentoring is still important.</a:t>
            </a:r>
          </a:p>
          <a:p>
            <a:endParaRPr lang="en-US" dirty="0"/>
          </a:p>
          <a:p>
            <a:r>
              <a:rPr lang="en-US" dirty="0"/>
              <a:t>Educational Planning and Rationale Essay stay.</a:t>
            </a:r>
          </a:p>
          <a:p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54037-6363-4A6A-BBC9-B131DA7F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plan?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DC46C80C-6C56-485D-81B2-32DF57DDF5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76" r="776"/>
          <a:stretch>
            <a:fillRect/>
          </a:stretch>
        </p:blipFill>
        <p:spPr>
          <a:xfrm>
            <a:off x="1289336" y="1480323"/>
            <a:ext cx="3048000" cy="2679944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C1F62099-D041-4252-AD72-67EAB3158E9F}"/>
              </a:ext>
            </a:extLst>
          </p:cNvPr>
          <p:cNvSpPr/>
          <p:nvPr/>
        </p:nvSpPr>
        <p:spPr>
          <a:xfrm>
            <a:off x="245602" y="5354499"/>
            <a:ext cx="2086788" cy="1341365"/>
          </a:xfrm>
          <a:prstGeom prst="wedgeEllipseCallout">
            <a:avLst>
              <a:gd name="adj1" fmla="val 50421"/>
              <a:gd name="adj2" fmla="val -5170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SGS &amp; SONAH  using DW since 2018</a:t>
            </a:r>
            <a:endParaRPr lang="en-US" sz="4000" b="1" dirty="0"/>
          </a:p>
        </p:txBody>
      </p:sp>
      <p:pic>
        <p:nvPicPr>
          <p:cNvPr id="6" name="Picture Placeholder 5" descr="Two people looking at a book&#10;&#10;Description automatically generated with low confidence">
            <a:extLst>
              <a:ext uri="{FF2B5EF4-FFF2-40B4-BE49-F238E27FC236}">
                <a16:creationId xmlns:a16="http://schemas.microsoft.com/office/drawing/2014/main" id="{7A7F2EE7-E1DA-49FE-9A2E-A2865AF0ABE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2" t="362" r="9508" b="-362"/>
          <a:stretch/>
        </p:blipFill>
        <p:spPr>
          <a:xfrm>
            <a:off x="8188591" y="1480323"/>
            <a:ext cx="3048000" cy="2679944"/>
          </a:xfrm>
        </p:spPr>
      </p:pic>
    </p:spTree>
    <p:extLst>
      <p:ext uri="{BB962C8B-B14F-4D97-AF65-F5344CB8AC3E}">
        <p14:creationId xmlns:p14="http://schemas.microsoft.com/office/powerpoint/2010/main" val="158204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9C14213-FBC2-4FA2-B093-52AE08BB89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50268" t="-40750" r="-34377" b="-52151"/>
          <a:stretch/>
        </p:blipFill>
        <p:spPr>
          <a:xfrm>
            <a:off x="3171464" y="1473638"/>
            <a:ext cx="10671858" cy="394493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B445EF-AD8B-4242-8ECA-251E5A7147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12403" y="5644425"/>
            <a:ext cx="3047603" cy="451451"/>
          </a:xfrm>
        </p:spPr>
        <p:txBody>
          <a:bodyPr>
            <a:noAutofit/>
          </a:bodyPr>
          <a:lstStyle/>
          <a:p>
            <a:r>
              <a:rPr lang="en-US" sz="2000" b="1" dirty="0"/>
              <a:t>SSB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F92CE8-6BD3-4BE9-A4D9-8D58A5258E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31284" y="5737023"/>
            <a:ext cx="3047603" cy="451451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/>
              <a:t>DP</a:t>
            </a:r>
            <a:r>
              <a:rPr lang="en-US" dirty="0"/>
              <a:t> </a:t>
            </a:r>
            <a:r>
              <a:rPr lang="en-US" sz="2900" b="1" dirty="0"/>
              <a:t>Planner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EC7E6ADE-49F0-45FA-8656-8379E5A6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to find a student’s matriculation date?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CC03768-F4F2-465B-9DA4-4EFD4A3F5E8E}"/>
              </a:ext>
            </a:extLst>
          </p:cNvPr>
          <p:cNvSpPr txBox="1">
            <a:spLocks/>
          </p:cNvSpPr>
          <p:nvPr/>
        </p:nvSpPr>
        <p:spPr>
          <a:xfrm>
            <a:off x="1284223" y="1462991"/>
            <a:ext cx="3048000" cy="2679944"/>
          </a:xfrm>
          <a:prstGeom prst="rect">
            <a:avLst/>
          </a:prstGeom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685CEC-CE10-4ECB-83EC-8BC070AEA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35" y="1450379"/>
            <a:ext cx="4792540" cy="3944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1D14BF-66CB-4DD2-9715-76445E459B30}"/>
              </a:ext>
            </a:extLst>
          </p:cNvPr>
          <p:cNvSpPr/>
          <p:nvPr/>
        </p:nvSpPr>
        <p:spPr>
          <a:xfrm>
            <a:off x="9306046" y="2442258"/>
            <a:ext cx="1412111" cy="2777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33CF74-CBFD-419B-B16A-D75DCA05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Programs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67DE354-8A9C-436C-AAAA-AA3AB7741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705131"/>
              </p:ext>
            </p:extLst>
          </p:nvPr>
        </p:nvGraphicFramePr>
        <p:xfrm>
          <a:off x="3150243" y="1417638"/>
          <a:ext cx="5891514" cy="455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381">
                  <a:extLst>
                    <a:ext uri="{9D8B030D-6E8A-4147-A177-3AD203B41FA5}">
                      <a16:colId xmlns:a16="http://schemas.microsoft.com/office/drawing/2014/main" val="3820633666"/>
                    </a:ext>
                  </a:extLst>
                </a:gridCol>
                <a:gridCol w="955381">
                  <a:extLst>
                    <a:ext uri="{9D8B030D-6E8A-4147-A177-3AD203B41FA5}">
                      <a16:colId xmlns:a16="http://schemas.microsoft.com/office/drawing/2014/main" val="2942654118"/>
                    </a:ext>
                  </a:extLst>
                </a:gridCol>
                <a:gridCol w="3980752">
                  <a:extLst>
                    <a:ext uri="{9D8B030D-6E8A-4147-A177-3AD203B41FA5}">
                      <a16:colId xmlns:a16="http://schemas.microsoft.com/office/drawing/2014/main" val="1393177445"/>
                    </a:ext>
                  </a:extLst>
                </a:gridCol>
              </a:tblGrid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PSYC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Psychology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23333924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ADDC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Addiction Studies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1061975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Accounting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4171994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MGMT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9800058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Business Administration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4979546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HRMB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Human Resource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7900706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CRJS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Criminal Justice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6548421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LIBA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Liberal Arts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4547676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GNST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General Studies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0890745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GNST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General Studies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5655318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Security Studies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3985248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BBA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BBAD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Business Administration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1301387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BAES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Business &amp; Environmental Sustainability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4140419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CRPI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Crisis Prevention &amp; Intervention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9187082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ENTR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Entrepreneurship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8906905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GIKN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Global Indigenous Knowledge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2813447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HCMG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Healthcare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2837851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Cert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MFMG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Manufacturing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49490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72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ACA1D8-502F-4C09-BF86-74D4CAB05E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Concurrence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CAAD7-267B-40B3-8678-02E8FD005B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Advanced Standing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7332F7-28E7-43CC-B923-4D0C7FFE9C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Changes to Degree Audit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1E0329-CE14-47A7-A853-D845ECEFFD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217728" tIns="108864" rIns="217728" bIns="108864" rtlCol="0" anchor="t">
            <a:normAutofit lnSpcReduction="10000"/>
          </a:bodyPr>
          <a:lstStyle/>
          <a:p>
            <a:r>
              <a:rPr lang="en-US" dirty="0"/>
              <a:t>Structured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approval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previously approved program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res Thin"/>
                <a:cs typeface="Calibri Light"/>
              </a:rPr>
              <a:t>Fall 2022 matric term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7829EB-5133-4C48-934A-9BE8B303CD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Transcripts entered upon admission/receipt.</a:t>
            </a:r>
          </a:p>
          <a:p>
            <a:r>
              <a:rPr lang="en-US" dirty="0"/>
              <a:t>PLE entered upon receipt of official documentation.</a:t>
            </a:r>
          </a:p>
          <a:p>
            <a:r>
              <a:rPr lang="en-US" dirty="0"/>
              <a:t>PLA entered after evaluation and faculty approval.  PLA will go through committee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AA756E-D502-47E1-810E-04212391C6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Changes or substitutions will go through a petition and exception process.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37A72D-B7E3-46CC-A546-935F8A8B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latin typeface="Adelle PE"/>
              </a:rPr>
              <a:t>What will change for structured programs?</a:t>
            </a:r>
            <a:br>
              <a:rPr lang="en-US" sz="3300" dirty="0">
                <a:latin typeface="Adelle PE"/>
              </a:rPr>
            </a:br>
            <a:r>
              <a:rPr lang="en-US" sz="3300" dirty="0">
                <a:latin typeface="Adelle PE"/>
              </a:rPr>
              <a:t>(Fall 2022 Matric Term)</a:t>
            </a: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887A296D-C01A-44A6-9EDD-4672B02BF4A3}"/>
              </a:ext>
            </a:extLst>
          </p:cNvPr>
          <p:cNvSpPr/>
          <p:nvPr/>
        </p:nvSpPr>
        <p:spPr>
          <a:xfrm>
            <a:off x="1690392" y="1780436"/>
            <a:ext cx="2245489" cy="2060294"/>
          </a:xfrm>
          <a:prstGeom prst="noSmoking">
            <a:avLst>
              <a:gd name="adj" fmla="val 12921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E2AF4B1-F89A-4064-867E-EA4ABB6FA5D9}"/>
              </a:ext>
            </a:extLst>
          </p:cNvPr>
          <p:cNvSpPr/>
          <p:nvPr/>
        </p:nvSpPr>
        <p:spPr>
          <a:xfrm>
            <a:off x="5104435" y="2071868"/>
            <a:ext cx="2476983" cy="13571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473F7803-EE21-4B7C-A32F-507BFCAEE4FB}"/>
              </a:ext>
            </a:extLst>
          </p:cNvPr>
          <p:cNvSpPr/>
          <p:nvPr/>
        </p:nvSpPr>
        <p:spPr>
          <a:xfrm>
            <a:off x="8462383" y="1602086"/>
            <a:ext cx="2500132" cy="2296695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1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1B72-0F60-40FA-8DD2-0E47E0D1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Unstructured Programs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21C2B0-0202-4B61-91B5-1C4726252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8639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AE112FF-7534-4403-A7BA-899BB8FD823F}"/>
              </a:ext>
            </a:extLst>
          </p:cNvPr>
          <p:cNvSpPr/>
          <p:nvPr/>
        </p:nvSpPr>
        <p:spPr>
          <a:xfrm>
            <a:off x="9297005" y="969606"/>
            <a:ext cx="2086788" cy="1341365"/>
          </a:xfrm>
          <a:prstGeom prst="wedgeEllipseCallout">
            <a:avLst>
              <a:gd name="adj1" fmla="val -68832"/>
              <a:gd name="adj2" fmla="val -4394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Reg Office has been using DW for Graduation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52809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SC Blue">
      <a:dk1>
        <a:srgbClr val="000000"/>
      </a:dk1>
      <a:lt1>
        <a:srgbClr val="FFFFFF"/>
      </a:lt1>
      <a:dk2>
        <a:srgbClr val="797979"/>
      </a:dk2>
      <a:lt2>
        <a:srgbClr val="4D6F96"/>
      </a:lt2>
      <a:accent1>
        <a:srgbClr val="8AB147"/>
      </a:accent1>
      <a:accent2>
        <a:srgbClr val="216BA9"/>
      </a:accent2>
      <a:accent3>
        <a:srgbClr val="212F3F"/>
      </a:accent3>
      <a:accent4>
        <a:srgbClr val="4D6F96"/>
      </a:accent4>
      <a:accent5>
        <a:srgbClr val="22C199"/>
      </a:accent5>
      <a:accent6>
        <a:srgbClr val="B1B1B1"/>
      </a:accent6>
      <a:hlink>
        <a:srgbClr val="216BA9"/>
      </a:hlink>
      <a:folHlink>
        <a:srgbClr val="22C1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36C6B15C-157B-4247-9E2E-BBE844D24B1E}" vid="{CEE09229-2622-46A0-AB02-51BD19458D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bookType xmlns="ebb4cfaf-71b3-41f0-8051-b5b85394f1d2" xsi:nil="true"/>
    <FolderType xmlns="ebb4cfaf-71b3-41f0-8051-b5b85394f1d2" xsi:nil="true"/>
    <Owner xmlns="ebb4cfaf-71b3-41f0-8051-b5b85394f1d2">
      <UserInfo>
        <DisplayName/>
        <AccountId xsi:nil="true"/>
        <AccountType/>
      </UserInfo>
    </Owner>
    <Invited_Students xmlns="ebb4cfaf-71b3-41f0-8051-b5b85394f1d2" xsi:nil="true"/>
    <_ip_UnifiedCompliancePolicyProperties xmlns="http://schemas.microsoft.com/sharepoint/v3" xsi:nil="true"/>
    <Teachers xmlns="ebb4cfaf-71b3-41f0-8051-b5b85394f1d2">
      <UserInfo>
        <DisplayName/>
        <AccountId xsi:nil="true"/>
        <AccountType/>
      </UserInfo>
    </Teachers>
    <Students xmlns="ebb4cfaf-71b3-41f0-8051-b5b85394f1d2">
      <UserInfo>
        <DisplayName/>
        <AccountId xsi:nil="true"/>
        <AccountType/>
      </UserInfo>
    </Students>
    <Student_Groups xmlns="ebb4cfaf-71b3-41f0-8051-b5b85394f1d2">
      <UserInfo>
        <DisplayName/>
        <AccountId xsi:nil="true"/>
        <AccountType/>
      </UserInfo>
    </Student_Groups>
    <AppVersion xmlns="ebb4cfaf-71b3-41f0-8051-b5b85394f1d2" xsi:nil="true"/>
    <DefaultSectionNames xmlns="ebb4cfaf-71b3-41f0-8051-b5b85394f1d2" xsi:nil="true"/>
    <Self_Registration_Enabled xmlns="ebb4cfaf-71b3-41f0-8051-b5b85394f1d2" xsi:nil="true"/>
    <Invited_Teachers xmlns="ebb4cfaf-71b3-41f0-8051-b5b85394f1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2325D8FC7EA4CAE325435D6EED6CD" ma:contentTypeVersion="27" ma:contentTypeDescription="Create a new document." ma:contentTypeScope="" ma:versionID="041e35bac0e9938b17d9b7206b0c224c">
  <xsd:schema xmlns:xsd="http://www.w3.org/2001/XMLSchema" xmlns:xs="http://www.w3.org/2001/XMLSchema" xmlns:p="http://schemas.microsoft.com/office/2006/metadata/properties" xmlns:ns1="http://schemas.microsoft.com/sharepoint/v3" xmlns:ns3="816460d1-8ab8-4e32-b421-5662f958c9fe" xmlns:ns4="ebb4cfaf-71b3-41f0-8051-b5b85394f1d2" targetNamespace="http://schemas.microsoft.com/office/2006/metadata/properties" ma:root="true" ma:fieldsID="e011ef1921bba5a72dd7a55c37081a41" ns1:_="" ns3:_="" ns4:_="">
    <xsd:import namespace="http://schemas.microsoft.com/sharepoint/v3"/>
    <xsd:import namespace="816460d1-8ab8-4e32-b421-5662f958c9fe"/>
    <xsd:import namespace="ebb4cfaf-71b3-41f0-8051-b5b85394f1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460d1-8ab8-4e32-b421-5662f958c9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4cfaf-71b3-41f0-8051-b5b85394f1d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C52BF1-7077-46E2-923A-527783E43D8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ebb4cfaf-71b3-41f0-8051-b5b85394f1d2"/>
    <ds:schemaRef ds:uri="816460d1-8ab8-4e32-b421-5662f958c9fe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D571B3-AE9C-4E0A-A3C2-55D9EEB8CA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F16D5E-45F5-4AD1-B070-FC76F2D24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6460d1-8ab8-4e32-b421-5662f958c9fe"/>
    <ds:schemaRef ds:uri="ebb4cfaf-71b3-41f0-8051-b5b85394f1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984</Words>
  <Application>Microsoft Office PowerPoint</Application>
  <PresentationFormat>Widescreen</PresentationFormat>
  <Paragraphs>209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Adelle PE</vt:lpstr>
      <vt:lpstr>Apres Light</vt:lpstr>
      <vt:lpstr>Apres Thin</vt:lpstr>
      <vt:lpstr>Arial</vt:lpstr>
      <vt:lpstr>Calibri</vt:lpstr>
      <vt:lpstr>Transat Text Standard</vt:lpstr>
      <vt:lpstr>Theme1</vt:lpstr>
      <vt:lpstr>Welcome to today’s webinar</vt:lpstr>
      <vt:lpstr>Questions/Comments</vt:lpstr>
      <vt:lpstr>Agenda</vt:lpstr>
      <vt:lpstr>What is Degree Works?</vt:lpstr>
      <vt:lpstr>What is the plan?</vt:lpstr>
      <vt:lpstr>Where to find a student’s matriculation date?</vt:lpstr>
      <vt:lpstr>Structured Programs</vt:lpstr>
      <vt:lpstr>What will change for structured programs? (Fall 2022 Matric Term)</vt:lpstr>
      <vt:lpstr>Unstructured Programs</vt:lpstr>
      <vt:lpstr>Updates from Banner</vt:lpstr>
      <vt:lpstr>Who will have access?</vt:lpstr>
      <vt:lpstr>What is different (recap)?</vt:lpstr>
      <vt:lpstr>What will stay the same (recap)?</vt:lpstr>
      <vt:lpstr>Training</vt:lpstr>
      <vt:lpstr>Field Trip</vt:lpstr>
      <vt:lpstr>For More Information</vt:lpstr>
      <vt:lpstr>Questions/Comments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Hemming</dc:creator>
  <cp:lastModifiedBy>Amy Hemming</cp:lastModifiedBy>
  <cp:revision>37</cp:revision>
  <dcterms:created xsi:type="dcterms:W3CDTF">2022-03-10T19:01:54Z</dcterms:created>
  <dcterms:modified xsi:type="dcterms:W3CDTF">2022-07-08T16:51:50Z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0x010100B4C2325D8FC7EA4CAE325435D6EED6CD</vt:lpwstr>
  </property>
</Properties>
</file>