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4" r:id="rId2"/>
    <p:sldId id="275" r:id="rId3"/>
    <p:sldId id="285" r:id="rId4"/>
    <p:sldId id="278" r:id="rId5"/>
    <p:sldId id="286" r:id="rId6"/>
    <p:sldId id="288" r:id="rId7"/>
    <p:sldId id="289" r:id="rId8"/>
    <p:sldId id="291" r:id="rId9"/>
    <p:sldId id="290" r:id="rId10"/>
    <p:sldId id="293" r:id="rId11"/>
    <p:sldId id="292" r:id="rId12"/>
    <p:sldId id="295" r:id="rId13"/>
    <p:sldId id="294" r:id="rId14"/>
    <p:sldId id="296" r:id="rId15"/>
    <p:sldId id="29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133FD-1426-4268-9CBA-19D5CE76B84B}" v="172" dt="2023-04-20T15:41:45.51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dy Boenning" userId="ba36e9a3-d417-4449-932e-cc667fe82a54" providerId="ADAL" clId="{393133FD-1426-4268-9CBA-19D5CE76B84B}"/>
    <pc:docChg chg="undo custSel addSld delSld modSld sldOrd modNotesMaster modHandout">
      <pc:chgData name="Mindy Boenning" userId="ba36e9a3-d417-4449-932e-cc667fe82a54" providerId="ADAL" clId="{393133FD-1426-4268-9CBA-19D5CE76B84B}" dt="2023-04-20T15:41:45.495" v="7020" actId="20577"/>
      <pc:docMkLst>
        <pc:docMk/>
      </pc:docMkLst>
      <pc:sldChg chg="del">
        <pc:chgData name="Mindy Boenning" userId="ba36e9a3-d417-4449-932e-cc667fe82a54" providerId="ADAL" clId="{393133FD-1426-4268-9CBA-19D5CE76B84B}" dt="2023-04-15T19:43:48.999" v="0" actId="2696"/>
        <pc:sldMkLst>
          <pc:docMk/>
          <pc:sldMk cId="4261546900" sldId="258"/>
        </pc:sldMkLst>
      </pc:sldChg>
      <pc:sldChg chg="del">
        <pc:chgData name="Mindy Boenning" userId="ba36e9a3-d417-4449-932e-cc667fe82a54" providerId="ADAL" clId="{393133FD-1426-4268-9CBA-19D5CE76B84B}" dt="2023-04-17T12:57:07.347" v="4755" actId="2696"/>
        <pc:sldMkLst>
          <pc:docMk/>
          <pc:sldMk cId="3752628919" sldId="269"/>
        </pc:sldMkLst>
      </pc:sldChg>
      <pc:sldChg chg="modSp mod ord">
        <pc:chgData name="Mindy Boenning" userId="ba36e9a3-d417-4449-932e-cc667fe82a54" providerId="ADAL" clId="{393133FD-1426-4268-9CBA-19D5CE76B84B}" dt="2023-04-17T13:00:29.851" v="4867" actId="20577"/>
        <pc:sldMkLst>
          <pc:docMk/>
          <pc:sldMk cId="1627619141" sldId="275"/>
        </pc:sldMkLst>
        <pc:spChg chg="mod">
          <ac:chgData name="Mindy Boenning" userId="ba36e9a3-d417-4449-932e-cc667fe82a54" providerId="ADAL" clId="{393133FD-1426-4268-9CBA-19D5CE76B84B}" dt="2023-04-15T19:47:46.971" v="114" actId="20577"/>
          <ac:spMkLst>
            <pc:docMk/>
            <pc:sldMk cId="1627619141" sldId="275"/>
            <ac:spMk id="2" creationId="{00000000-0000-0000-0000-000000000000}"/>
          </ac:spMkLst>
        </pc:spChg>
        <pc:spChg chg="mod">
          <ac:chgData name="Mindy Boenning" userId="ba36e9a3-d417-4449-932e-cc667fe82a54" providerId="ADAL" clId="{393133FD-1426-4268-9CBA-19D5CE76B84B}" dt="2023-04-17T13:00:29.851" v="4867" actId="20577"/>
          <ac:spMkLst>
            <pc:docMk/>
            <pc:sldMk cId="1627619141" sldId="275"/>
            <ac:spMk id="3" creationId="{00000000-0000-0000-0000-000000000000}"/>
          </ac:spMkLst>
        </pc:spChg>
      </pc:sldChg>
      <pc:sldChg chg="del">
        <pc:chgData name="Mindy Boenning" userId="ba36e9a3-d417-4449-932e-cc667fe82a54" providerId="ADAL" clId="{393133FD-1426-4268-9CBA-19D5CE76B84B}" dt="2023-04-17T12:57:02.484" v="4754" actId="2696"/>
        <pc:sldMkLst>
          <pc:docMk/>
          <pc:sldMk cId="2632695608" sldId="276"/>
        </pc:sldMkLst>
      </pc:sldChg>
      <pc:sldChg chg="modSp del mod ord">
        <pc:chgData name="Mindy Boenning" userId="ba36e9a3-d417-4449-932e-cc667fe82a54" providerId="ADAL" clId="{393133FD-1426-4268-9CBA-19D5CE76B84B}" dt="2023-04-17T12:56:58.407" v="4753" actId="2696"/>
        <pc:sldMkLst>
          <pc:docMk/>
          <pc:sldMk cId="4015598340" sldId="277"/>
        </pc:sldMkLst>
        <pc:spChg chg="mod">
          <ac:chgData name="Mindy Boenning" userId="ba36e9a3-d417-4449-932e-cc667fe82a54" providerId="ADAL" clId="{393133FD-1426-4268-9CBA-19D5CE76B84B}" dt="2023-04-16T00:13:24.933" v="1479" actId="27636"/>
          <ac:spMkLst>
            <pc:docMk/>
            <pc:sldMk cId="4015598340" sldId="277"/>
            <ac:spMk id="3" creationId="{00000000-0000-0000-0000-000000000000}"/>
          </ac:spMkLst>
        </pc:spChg>
        <pc:graphicFrameChg chg="modGraphic">
          <ac:chgData name="Mindy Boenning" userId="ba36e9a3-d417-4449-932e-cc667fe82a54" providerId="ADAL" clId="{393133FD-1426-4268-9CBA-19D5CE76B84B}" dt="2023-04-16T00:03:33.371" v="1064" actId="20577"/>
          <ac:graphicFrameMkLst>
            <pc:docMk/>
            <pc:sldMk cId="4015598340" sldId="277"/>
            <ac:graphicFrameMk id="8" creationId="{00000000-0000-0000-0000-000000000000}"/>
          </ac:graphicFrameMkLst>
        </pc:graphicFrameChg>
      </pc:sldChg>
      <pc:sldChg chg="modSp mod ord">
        <pc:chgData name="Mindy Boenning" userId="ba36e9a3-d417-4449-932e-cc667fe82a54" providerId="ADAL" clId="{393133FD-1426-4268-9CBA-19D5CE76B84B}" dt="2023-04-17T13:01:13.466" v="4879" actId="122"/>
        <pc:sldMkLst>
          <pc:docMk/>
          <pc:sldMk cId="129071968" sldId="278"/>
        </pc:sldMkLst>
        <pc:spChg chg="mod">
          <ac:chgData name="Mindy Boenning" userId="ba36e9a3-d417-4449-932e-cc667fe82a54" providerId="ADAL" clId="{393133FD-1426-4268-9CBA-19D5CE76B84B}" dt="2023-04-17T13:01:13.466" v="4879" actId="122"/>
          <ac:spMkLst>
            <pc:docMk/>
            <pc:sldMk cId="129071968" sldId="278"/>
            <ac:spMk id="2" creationId="{00000000-0000-0000-0000-000000000000}"/>
          </ac:spMkLst>
        </pc:spChg>
        <pc:spChg chg="mod">
          <ac:chgData name="Mindy Boenning" userId="ba36e9a3-d417-4449-932e-cc667fe82a54" providerId="ADAL" clId="{393133FD-1426-4268-9CBA-19D5CE76B84B}" dt="2023-04-17T13:01:05.453" v="4878" actId="20577"/>
          <ac:spMkLst>
            <pc:docMk/>
            <pc:sldMk cId="129071968" sldId="278"/>
            <ac:spMk id="3" creationId="{00000000-0000-0000-0000-000000000000}"/>
          </ac:spMkLst>
        </pc:spChg>
        <pc:graphicFrameChg chg="mod">
          <ac:chgData name="Mindy Boenning" userId="ba36e9a3-d417-4449-932e-cc667fe82a54" providerId="ADAL" clId="{393133FD-1426-4268-9CBA-19D5CE76B84B}" dt="2023-04-15T23:56:57.949" v="780" actId="255"/>
          <ac:graphicFrameMkLst>
            <pc:docMk/>
            <pc:sldMk cId="129071968" sldId="278"/>
            <ac:graphicFrameMk id="8" creationId="{00000000-0000-0000-0000-000000000000}"/>
          </ac:graphicFrameMkLst>
        </pc:graphicFrameChg>
      </pc:sldChg>
      <pc:sldChg chg="del">
        <pc:chgData name="Mindy Boenning" userId="ba36e9a3-d417-4449-932e-cc667fe82a54" providerId="ADAL" clId="{393133FD-1426-4268-9CBA-19D5CE76B84B}" dt="2023-04-17T12:57:11.688" v="4756" actId="2696"/>
        <pc:sldMkLst>
          <pc:docMk/>
          <pc:sldMk cId="2788333131" sldId="279"/>
        </pc:sldMkLst>
      </pc:sldChg>
      <pc:sldChg chg="del">
        <pc:chgData name="Mindy Boenning" userId="ba36e9a3-d417-4449-932e-cc667fe82a54" providerId="ADAL" clId="{393133FD-1426-4268-9CBA-19D5CE76B84B}" dt="2023-04-17T12:57:15.551" v="4757" actId="2696"/>
        <pc:sldMkLst>
          <pc:docMk/>
          <pc:sldMk cId="1332294091" sldId="280"/>
        </pc:sldMkLst>
      </pc:sldChg>
      <pc:sldChg chg="del">
        <pc:chgData name="Mindy Boenning" userId="ba36e9a3-d417-4449-932e-cc667fe82a54" providerId="ADAL" clId="{393133FD-1426-4268-9CBA-19D5CE76B84B}" dt="2023-04-16T00:00:08.462" v="1009" actId="2696"/>
        <pc:sldMkLst>
          <pc:docMk/>
          <pc:sldMk cId="109062006" sldId="281"/>
        </pc:sldMkLst>
      </pc:sldChg>
      <pc:sldChg chg="del">
        <pc:chgData name="Mindy Boenning" userId="ba36e9a3-d417-4449-932e-cc667fe82a54" providerId="ADAL" clId="{393133FD-1426-4268-9CBA-19D5CE76B84B}" dt="2023-04-17T12:57:19.662" v="4758" actId="2696"/>
        <pc:sldMkLst>
          <pc:docMk/>
          <pc:sldMk cId="3971194441" sldId="282"/>
        </pc:sldMkLst>
      </pc:sldChg>
      <pc:sldChg chg="del">
        <pc:chgData name="Mindy Boenning" userId="ba36e9a3-d417-4449-932e-cc667fe82a54" providerId="ADAL" clId="{393133FD-1426-4268-9CBA-19D5CE76B84B}" dt="2023-04-17T12:57:23.286" v="4759" actId="2696"/>
        <pc:sldMkLst>
          <pc:docMk/>
          <pc:sldMk cId="1445667631" sldId="283"/>
        </pc:sldMkLst>
      </pc:sldChg>
      <pc:sldChg chg="addSp delSp modSp new mod">
        <pc:chgData name="Mindy Boenning" userId="ba36e9a3-d417-4449-932e-cc667fe82a54" providerId="ADAL" clId="{393133FD-1426-4268-9CBA-19D5CE76B84B}" dt="2023-04-15T23:42:02.904" v="317" actId="20577"/>
        <pc:sldMkLst>
          <pc:docMk/>
          <pc:sldMk cId="2153408149" sldId="284"/>
        </pc:sldMkLst>
        <pc:spChg chg="mod">
          <ac:chgData name="Mindy Boenning" userId="ba36e9a3-d417-4449-932e-cc667fe82a54" providerId="ADAL" clId="{393133FD-1426-4268-9CBA-19D5CE76B84B}" dt="2023-04-15T23:42:02.904" v="317" actId="20577"/>
          <ac:spMkLst>
            <pc:docMk/>
            <pc:sldMk cId="2153408149" sldId="284"/>
            <ac:spMk id="2" creationId="{73811E4E-E524-5A6C-C440-02407EFE0621}"/>
          </ac:spMkLst>
        </pc:spChg>
        <pc:spChg chg="del">
          <ac:chgData name="Mindy Boenning" userId="ba36e9a3-d417-4449-932e-cc667fe82a54" providerId="ADAL" clId="{393133FD-1426-4268-9CBA-19D5CE76B84B}" dt="2023-04-15T19:45:30.134" v="48" actId="931"/>
          <ac:spMkLst>
            <pc:docMk/>
            <pc:sldMk cId="2153408149" sldId="284"/>
            <ac:spMk id="3" creationId="{94FD57CC-CEDF-5875-2982-1551FB281F6F}"/>
          </ac:spMkLst>
        </pc:spChg>
        <pc:picChg chg="add mod">
          <ac:chgData name="Mindy Boenning" userId="ba36e9a3-d417-4449-932e-cc667fe82a54" providerId="ADAL" clId="{393133FD-1426-4268-9CBA-19D5CE76B84B}" dt="2023-04-15T19:45:30.134" v="48" actId="931"/>
          <ac:picMkLst>
            <pc:docMk/>
            <pc:sldMk cId="2153408149" sldId="284"/>
            <ac:picMk id="8" creationId="{186E47CA-5381-9305-DF29-2DC67087A3AD}"/>
          </ac:picMkLst>
        </pc:picChg>
      </pc:sldChg>
      <pc:sldChg chg="addSp delSp modSp new mod modClrScheme chgLayout">
        <pc:chgData name="Mindy Boenning" userId="ba36e9a3-d417-4449-932e-cc667fe82a54" providerId="ADAL" clId="{393133FD-1426-4268-9CBA-19D5CE76B84B}" dt="2023-04-15T23:49:09.302" v="576" actId="1076"/>
        <pc:sldMkLst>
          <pc:docMk/>
          <pc:sldMk cId="113599728" sldId="285"/>
        </pc:sldMkLst>
        <pc:spChg chg="mod ord">
          <ac:chgData name="Mindy Boenning" userId="ba36e9a3-d417-4449-932e-cc667fe82a54" providerId="ADAL" clId="{393133FD-1426-4268-9CBA-19D5CE76B84B}" dt="2023-04-15T23:49:09.302" v="576" actId="1076"/>
          <ac:spMkLst>
            <pc:docMk/>
            <pc:sldMk cId="113599728" sldId="285"/>
            <ac:spMk id="2" creationId="{FF4A4318-1137-062B-A075-6025DD412662}"/>
          </ac:spMkLst>
        </pc:spChg>
        <pc:spChg chg="del mod ord">
          <ac:chgData name="Mindy Boenning" userId="ba36e9a3-d417-4449-932e-cc667fe82a54" providerId="ADAL" clId="{393133FD-1426-4268-9CBA-19D5CE76B84B}" dt="2023-04-15T23:46:14.841" v="343" actId="700"/>
          <ac:spMkLst>
            <pc:docMk/>
            <pc:sldMk cId="113599728" sldId="285"/>
            <ac:spMk id="3" creationId="{32AC8746-9847-990E-5D3F-6719266FE839}"/>
          </ac:spMkLst>
        </pc:spChg>
        <pc:spChg chg="mod ord">
          <ac:chgData name="Mindy Boenning" userId="ba36e9a3-d417-4449-932e-cc667fe82a54" providerId="ADAL" clId="{393133FD-1426-4268-9CBA-19D5CE76B84B}" dt="2023-04-15T23:46:14.841" v="343" actId="700"/>
          <ac:spMkLst>
            <pc:docMk/>
            <pc:sldMk cId="113599728" sldId="285"/>
            <ac:spMk id="4" creationId="{297E3CF2-7835-5F21-BE7B-493D85AF081C}"/>
          </ac:spMkLst>
        </pc:spChg>
        <pc:spChg chg="mod ord">
          <ac:chgData name="Mindy Boenning" userId="ba36e9a3-d417-4449-932e-cc667fe82a54" providerId="ADAL" clId="{393133FD-1426-4268-9CBA-19D5CE76B84B}" dt="2023-04-15T23:46:14.841" v="343" actId="700"/>
          <ac:spMkLst>
            <pc:docMk/>
            <pc:sldMk cId="113599728" sldId="285"/>
            <ac:spMk id="5" creationId="{4BD6A093-11C2-02D3-5B73-4ECDA8C7B096}"/>
          </ac:spMkLst>
        </pc:spChg>
        <pc:spChg chg="mod ord">
          <ac:chgData name="Mindy Boenning" userId="ba36e9a3-d417-4449-932e-cc667fe82a54" providerId="ADAL" clId="{393133FD-1426-4268-9CBA-19D5CE76B84B}" dt="2023-04-15T23:46:14.841" v="343" actId="700"/>
          <ac:spMkLst>
            <pc:docMk/>
            <pc:sldMk cId="113599728" sldId="285"/>
            <ac:spMk id="6" creationId="{625643FF-5D8D-5A2C-A96A-E45AC6666DF2}"/>
          </ac:spMkLst>
        </pc:spChg>
        <pc:spChg chg="add mod ord">
          <ac:chgData name="Mindy Boenning" userId="ba36e9a3-d417-4449-932e-cc667fe82a54" providerId="ADAL" clId="{393133FD-1426-4268-9CBA-19D5CE76B84B}" dt="2023-04-15T23:49:07.768" v="575" actId="20577"/>
          <ac:spMkLst>
            <pc:docMk/>
            <pc:sldMk cId="113599728" sldId="285"/>
            <ac:spMk id="7" creationId="{3799BA7D-32D8-433F-E42F-64870D8AC116}"/>
          </ac:spMkLst>
        </pc:spChg>
        <pc:spChg chg="add del mod ord">
          <ac:chgData name="Mindy Boenning" userId="ba36e9a3-d417-4449-932e-cc667fe82a54" providerId="ADAL" clId="{393133FD-1426-4268-9CBA-19D5CE76B84B}" dt="2023-04-15T23:48:28.858" v="562" actId="931"/>
          <ac:spMkLst>
            <pc:docMk/>
            <pc:sldMk cId="113599728" sldId="285"/>
            <ac:spMk id="8" creationId="{0D680EBF-9331-BB0C-5BBC-0C83AEAC1FED}"/>
          </ac:spMkLst>
        </pc:spChg>
        <pc:picChg chg="add mod">
          <ac:chgData name="Mindy Boenning" userId="ba36e9a3-d417-4449-932e-cc667fe82a54" providerId="ADAL" clId="{393133FD-1426-4268-9CBA-19D5CE76B84B}" dt="2023-04-15T23:48:28.858" v="562" actId="931"/>
          <ac:picMkLst>
            <pc:docMk/>
            <pc:sldMk cId="113599728" sldId="285"/>
            <ac:picMk id="10" creationId="{16E45189-C916-1311-928B-CDB9F4D525A4}"/>
          </ac:picMkLst>
        </pc:picChg>
      </pc:sldChg>
      <pc:sldChg chg="addSp delSp modSp new mod">
        <pc:chgData name="Mindy Boenning" userId="ba36e9a3-d417-4449-932e-cc667fe82a54" providerId="ADAL" clId="{393133FD-1426-4268-9CBA-19D5CE76B84B}" dt="2023-04-16T22:55:03.185" v="1647" actId="20577"/>
        <pc:sldMkLst>
          <pc:docMk/>
          <pc:sldMk cId="2291302113" sldId="286"/>
        </pc:sldMkLst>
        <pc:spChg chg="mod">
          <ac:chgData name="Mindy Boenning" userId="ba36e9a3-d417-4449-932e-cc667fe82a54" providerId="ADAL" clId="{393133FD-1426-4268-9CBA-19D5CE76B84B}" dt="2023-04-16T00:15:56.692" v="1534" actId="122"/>
          <ac:spMkLst>
            <pc:docMk/>
            <pc:sldMk cId="2291302113" sldId="286"/>
            <ac:spMk id="2" creationId="{B46360A6-9A63-475A-B2DB-B3C0F84D25E4}"/>
          </ac:spMkLst>
        </pc:spChg>
        <pc:spChg chg="mod">
          <ac:chgData name="Mindy Boenning" userId="ba36e9a3-d417-4449-932e-cc667fe82a54" providerId="ADAL" clId="{393133FD-1426-4268-9CBA-19D5CE76B84B}" dt="2023-04-16T22:55:03.185" v="1647" actId="20577"/>
          <ac:spMkLst>
            <pc:docMk/>
            <pc:sldMk cId="2291302113" sldId="286"/>
            <ac:spMk id="3" creationId="{3DB9623F-0FAC-A426-BE8A-E57C6C2600BA}"/>
          </ac:spMkLst>
        </pc:spChg>
        <pc:spChg chg="del mod">
          <ac:chgData name="Mindy Boenning" userId="ba36e9a3-d417-4449-932e-cc667fe82a54" providerId="ADAL" clId="{393133FD-1426-4268-9CBA-19D5CE76B84B}" dt="2023-04-16T00:14:06.513" v="1480"/>
          <ac:spMkLst>
            <pc:docMk/>
            <pc:sldMk cId="2291302113" sldId="286"/>
            <ac:spMk id="4" creationId="{9DDD9EA3-A5A6-647C-ED04-4969ECDF4EC5}"/>
          </ac:spMkLst>
        </pc:spChg>
        <pc:spChg chg="add del mod">
          <ac:chgData name="Mindy Boenning" userId="ba36e9a3-d417-4449-932e-cc667fe82a54" providerId="ADAL" clId="{393133FD-1426-4268-9CBA-19D5CE76B84B}" dt="2023-04-16T00:19:46.514" v="1576"/>
          <ac:spMkLst>
            <pc:docMk/>
            <pc:sldMk cId="2291302113" sldId="286"/>
            <ac:spMk id="13" creationId="{D593DBED-CB9C-4A67-809F-AE48FAF9F4EA}"/>
          </ac:spMkLst>
        </pc:spChg>
        <pc:picChg chg="add del mod">
          <ac:chgData name="Mindy Boenning" userId="ba36e9a3-d417-4449-932e-cc667fe82a54" providerId="ADAL" clId="{393133FD-1426-4268-9CBA-19D5CE76B84B}" dt="2023-04-16T00:19:32.967" v="1574" actId="478"/>
          <ac:picMkLst>
            <pc:docMk/>
            <pc:sldMk cId="2291302113" sldId="286"/>
            <ac:picMk id="9" creationId="{691DD80B-21D7-AC76-3B30-CAF9097C3FD0}"/>
          </ac:picMkLst>
        </pc:picChg>
        <pc:picChg chg="add del mod">
          <ac:chgData name="Mindy Boenning" userId="ba36e9a3-d417-4449-932e-cc667fe82a54" providerId="ADAL" clId="{393133FD-1426-4268-9CBA-19D5CE76B84B}" dt="2023-04-16T00:19:35.974" v="1575" actId="478"/>
          <ac:picMkLst>
            <pc:docMk/>
            <pc:sldMk cId="2291302113" sldId="286"/>
            <ac:picMk id="11" creationId="{CEE2AA00-C9A1-2A04-5D03-7CCBF75D8CC1}"/>
          </ac:picMkLst>
        </pc:picChg>
        <pc:picChg chg="add mod">
          <ac:chgData name="Mindy Boenning" userId="ba36e9a3-d417-4449-932e-cc667fe82a54" providerId="ADAL" clId="{393133FD-1426-4268-9CBA-19D5CE76B84B}" dt="2023-04-16T00:19:48.380" v="1578" actId="962"/>
          <ac:picMkLst>
            <pc:docMk/>
            <pc:sldMk cId="2291302113" sldId="286"/>
            <ac:picMk id="15" creationId="{379949A5-4300-3CCE-2DA0-95F7A3EA7681}"/>
          </ac:picMkLst>
        </pc:picChg>
      </pc:sldChg>
      <pc:sldChg chg="addSp delSp modSp new del mod">
        <pc:chgData name="Mindy Boenning" userId="ba36e9a3-d417-4449-932e-cc667fe82a54" providerId="ADAL" clId="{393133FD-1426-4268-9CBA-19D5CE76B84B}" dt="2023-04-16T00:17:53.158" v="1544" actId="2696"/>
        <pc:sldMkLst>
          <pc:docMk/>
          <pc:sldMk cId="2642348053" sldId="287"/>
        </pc:sldMkLst>
        <pc:spChg chg="del">
          <ac:chgData name="Mindy Boenning" userId="ba36e9a3-d417-4449-932e-cc667fe82a54" providerId="ADAL" clId="{393133FD-1426-4268-9CBA-19D5CE76B84B}" dt="2023-04-16T00:17:01.998" v="1536"/>
          <ac:spMkLst>
            <pc:docMk/>
            <pc:sldMk cId="2642348053" sldId="287"/>
            <ac:spMk id="3" creationId="{363AB01D-02FA-D136-AE21-439B611780F8}"/>
          </ac:spMkLst>
        </pc:spChg>
        <pc:picChg chg="add mod">
          <ac:chgData name="Mindy Boenning" userId="ba36e9a3-d417-4449-932e-cc667fe82a54" providerId="ADAL" clId="{393133FD-1426-4268-9CBA-19D5CE76B84B}" dt="2023-04-16T00:17:03.500" v="1538" actId="962"/>
          <ac:picMkLst>
            <pc:docMk/>
            <pc:sldMk cId="2642348053" sldId="287"/>
            <ac:picMk id="9" creationId="{5EE82793-6CE8-4160-35A0-A3FCB2609362}"/>
          </ac:picMkLst>
        </pc:picChg>
      </pc:sldChg>
      <pc:sldChg chg="addSp delSp modSp new mod modClrScheme chgLayout">
        <pc:chgData name="Mindy Boenning" userId="ba36e9a3-d417-4449-932e-cc667fe82a54" providerId="ADAL" clId="{393133FD-1426-4268-9CBA-19D5CE76B84B}" dt="2023-04-16T23:23:14.610" v="2476" actId="20577"/>
        <pc:sldMkLst>
          <pc:docMk/>
          <pc:sldMk cId="2976163505" sldId="288"/>
        </pc:sldMkLst>
        <pc:spChg chg="del mod ord">
          <ac:chgData name="Mindy Boenning" userId="ba36e9a3-d417-4449-932e-cc667fe82a54" providerId="ADAL" clId="{393133FD-1426-4268-9CBA-19D5CE76B84B}" dt="2023-04-16T00:17:38.306" v="1540" actId="700"/>
          <ac:spMkLst>
            <pc:docMk/>
            <pc:sldMk cId="2976163505" sldId="288"/>
            <ac:spMk id="2" creationId="{7E42CD0C-BEDA-DB55-E0DE-3A8645DEF73B}"/>
          </ac:spMkLst>
        </pc:spChg>
        <pc:spChg chg="del mod ord">
          <ac:chgData name="Mindy Boenning" userId="ba36e9a3-d417-4449-932e-cc667fe82a54" providerId="ADAL" clId="{393133FD-1426-4268-9CBA-19D5CE76B84B}" dt="2023-04-16T00:17:38.306" v="1540" actId="700"/>
          <ac:spMkLst>
            <pc:docMk/>
            <pc:sldMk cId="2976163505" sldId="288"/>
            <ac:spMk id="3" creationId="{A9C4CF0A-00D1-DE38-882F-C068358443D5}"/>
          </ac:spMkLst>
        </pc:spChg>
        <pc:spChg chg="del">
          <ac:chgData name="Mindy Boenning" userId="ba36e9a3-d417-4449-932e-cc667fe82a54" providerId="ADAL" clId="{393133FD-1426-4268-9CBA-19D5CE76B84B}" dt="2023-04-16T00:17:38.306" v="1540" actId="700"/>
          <ac:spMkLst>
            <pc:docMk/>
            <pc:sldMk cId="2976163505" sldId="288"/>
            <ac:spMk id="4" creationId="{EC62FF0D-E61D-2374-2033-895617BD001B}"/>
          </ac:spMkLst>
        </pc:spChg>
        <pc:spChg chg="mod ord">
          <ac:chgData name="Mindy Boenning" userId="ba36e9a3-d417-4449-932e-cc667fe82a54" providerId="ADAL" clId="{393133FD-1426-4268-9CBA-19D5CE76B84B}" dt="2023-04-16T23:21:51.983" v="2329" actId="700"/>
          <ac:spMkLst>
            <pc:docMk/>
            <pc:sldMk cId="2976163505" sldId="288"/>
            <ac:spMk id="5" creationId="{9E068DE3-CB92-6BA5-45A6-3D9136C5E2CF}"/>
          </ac:spMkLst>
        </pc:spChg>
        <pc:spChg chg="mod ord">
          <ac:chgData name="Mindy Boenning" userId="ba36e9a3-d417-4449-932e-cc667fe82a54" providerId="ADAL" clId="{393133FD-1426-4268-9CBA-19D5CE76B84B}" dt="2023-04-16T23:21:51.983" v="2329" actId="700"/>
          <ac:spMkLst>
            <pc:docMk/>
            <pc:sldMk cId="2976163505" sldId="288"/>
            <ac:spMk id="6" creationId="{B51E872D-1E97-0E20-4407-9E27322A0A4D}"/>
          </ac:spMkLst>
        </pc:spChg>
        <pc:spChg chg="mod ord">
          <ac:chgData name="Mindy Boenning" userId="ba36e9a3-d417-4449-932e-cc667fe82a54" providerId="ADAL" clId="{393133FD-1426-4268-9CBA-19D5CE76B84B}" dt="2023-04-16T23:21:51.983" v="2329" actId="700"/>
          <ac:spMkLst>
            <pc:docMk/>
            <pc:sldMk cId="2976163505" sldId="288"/>
            <ac:spMk id="7" creationId="{1EC8EDAF-D247-FD2F-8AD7-F2422EDF33E3}"/>
          </ac:spMkLst>
        </pc:spChg>
        <pc:spChg chg="add mod ord">
          <ac:chgData name="Mindy Boenning" userId="ba36e9a3-d417-4449-932e-cc667fe82a54" providerId="ADAL" clId="{393133FD-1426-4268-9CBA-19D5CE76B84B}" dt="2023-04-16T23:21:51.983" v="2329" actId="700"/>
          <ac:spMkLst>
            <pc:docMk/>
            <pc:sldMk cId="2976163505" sldId="288"/>
            <ac:spMk id="8" creationId="{AB49BCDB-6FFA-35AF-C9A3-EB920A15B768}"/>
          </ac:spMkLst>
        </pc:spChg>
        <pc:spChg chg="add del mod ord">
          <ac:chgData name="Mindy Boenning" userId="ba36e9a3-d417-4449-932e-cc667fe82a54" providerId="ADAL" clId="{393133FD-1426-4268-9CBA-19D5CE76B84B}" dt="2023-04-16T00:17:44.958" v="1541"/>
          <ac:spMkLst>
            <pc:docMk/>
            <pc:sldMk cId="2976163505" sldId="288"/>
            <ac:spMk id="9" creationId="{F8F56EE4-C55C-3BF2-1B2B-D3D130E03DCB}"/>
          </ac:spMkLst>
        </pc:spChg>
        <pc:spChg chg="add mod ord">
          <ac:chgData name="Mindy Boenning" userId="ba36e9a3-d417-4449-932e-cc667fe82a54" providerId="ADAL" clId="{393133FD-1426-4268-9CBA-19D5CE76B84B}" dt="2023-04-16T23:23:14.610" v="2476" actId="20577"/>
          <ac:spMkLst>
            <pc:docMk/>
            <pc:sldMk cId="2976163505" sldId="288"/>
            <ac:spMk id="12" creationId="{34CD128B-008F-AB69-7D8A-0131BC5FCF54}"/>
          </ac:spMkLst>
        </pc:spChg>
        <pc:picChg chg="add mod ord">
          <ac:chgData name="Mindy Boenning" userId="ba36e9a3-d417-4449-932e-cc667fe82a54" providerId="ADAL" clId="{393133FD-1426-4268-9CBA-19D5CE76B84B}" dt="2023-04-16T23:21:51.983" v="2329" actId="700"/>
          <ac:picMkLst>
            <pc:docMk/>
            <pc:sldMk cId="2976163505" sldId="288"/>
            <ac:picMk id="11" creationId="{EA730745-082D-4E88-5133-8E6049E6BD89}"/>
          </ac:picMkLst>
        </pc:picChg>
      </pc:sldChg>
      <pc:sldChg chg="addSp delSp modSp new mod modClrScheme chgLayout">
        <pc:chgData name="Mindy Boenning" userId="ba36e9a3-d417-4449-932e-cc667fe82a54" providerId="ADAL" clId="{393133FD-1426-4268-9CBA-19D5CE76B84B}" dt="2023-04-17T13:02:50.257" v="4882" actId="27636"/>
        <pc:sldMkLst>
          <pc:docMk/>
          <pc:sldMk cId="1385193525" sldId="289"/>
        </pc:sldMkLst>
        <pc:spChg chg="del mod ord">
          <ac:chgData name="Mindy Boenning" userId="ba36e9a3-d417-4449-932e-cc667fe82a54" providerId="ADAL" clId="{393133FD-1426-4268-9CBA-19D5CE76B84B}" dt="2023-04-16T22:57:06.491" v="1714" actId="700"/>
          <ac:spMkLst>
            <pc:docMk/>
            <pc:sldMk cId="1385193525" sldId="289"/>
            <ac:spMk id="2" creationId="{6998B43A-B9EF-E054-C36E-786E394B24FB}"/>
          </ac:spMkLst>
        </pc:spChg>
        <pc:spChg chg="del mod ord">
          <ac:chgData name="Mindy Boenning" userId="ba36e9a3-d417-4449-932e-cc667fe82a54" providerId="ADAL" clId="{393133FD-1426-4268-9CBA-19D5CE76B84B}" dt="2023-04-16T22:57:06.491" v="1714" actId="700"/>
          <ac:spMkLst>
            <pc:docMk/>
            <pc:sldMk cId="1385193525" sldId="289"/>
            <ac:spMk id="3" creationId="{622C16D0-6AA8-9DFF-DAE2-FB05A88427E3}"/>
          </ac:spMkLst>
        </pc:spChg>
        <pc:spChg chg="mod ord">
          <ac:chgData name="Mindy Boenning" userId="ba36e9a3-d417-4449-932e-cc667fe82a54" providerId="ADAL" clId="{393133FD-1426-4268-9CBA-19D5CE76B84B}" dt="2023-04-16T22:57:06.491" v="1714" actId="700"/>
          <ac:spMkLst>
            <pc:docMk/>
            <pc:sldMk cId="1385193525" sldId="289"/>
            <ac:spMk id="4" creationId="{47528FAB-92CA-0020-E191-FA2B6457D8D5}"/>
          </ac:spMkLst>
        </pc:spChg>
        <pc:spChg chg="mod ord">
          <ac:chgData name="Mindy Boenning" userId="ba36e9a3-d417-4449-932e-cc667fe82a54" providerId="ADAL" clId="{393133FD-1426-4268-9CBA-19D5CE76B84B}" dt="2023-04-16T22:57:06.491" v="1714" actId="700"/>
          <ac:spMkLst>
            <pc:docMk/>
            <pc:sldMk cId="1385193525" sldId="289"/>
            <ac:spMk id="5" creationId="{16452649-5C18-CC4B-9B46-FDFAA8F4F1FC}"/>
          </ac:spMkLst>
        </pc:spChg>
        <pc:spChg chg="mod ord">
          <ac:chgData name="Mindy Boenning" userId="ba36e9a3-d417-4449-932e-cc667fe82a54" providerId="ADAL" clId="{393133FD-1426-4268-9CBA-19D5CE76B84B}" dt="2023-04-16T22:57:06.491" v="1714" actId="700"/>
          <ac:spMkLst>
            <pc:docMk/>
            <pc:sldMk cId="1385193525" sldId="289"/>
            <ac:spMk id="6" creationId="{1764DBFD-3C0C-4690-5B91-464F68C313D3}"/>
          </ac:spMkLst>
        </pc:spChg>
        <pc:spChg chg="add mod ord">
          <ac:chgData name="Mindy Boenning" userId="ba36e9a3-d417-4449-932e-cc667fe82a54" providerId="ADAL" clId="{393133FD-1426-4268-9CBA-19D5CE76B84B}" dt="2023-04-16T22:57:52.077" v="1729" actId="122"/>
          <ac:spMkLst>
            <pc:docMk/>
            <pc:sldMk cId="1385193525" sldId="289"/>
            <ac:spMk id="7" creationId="{8FDFEDAA-1425-1F4B-7E93-7CF5A1B0D74B}"/>
          </ac:spMkLst>
        </pc:spChg>
        <pc:spChg chg="add del mod ord">
          <ac:chgData name="Mindy Boenning" userId="ba36e9a3-d417-4449-932e-cc667fe82a54" providerId="ADAL" clId="{393133FD-1426-4268-9CBA-19D5CE76B84B}" dt="2023-04-16T23:11:10.642" v="1854"/>
          <ac:spMkLst>
            <pc:docMk/>
            <pc:sldMk cId="1385193525" sldId="289"/>
            <ac:spMk id="8" creationId="{AEB2BEF3-132B-8C18-916C-A5A0ADEEE165}"/>
          </ac:spMkLst>
        </pc:spChg>
        <pc:spChg chg="add mod ord">
          <ac:chgData name="Mindy Boenning" userId="ba36e9a3-d417-4449-932e-cc667fe82a54" providerId="ADAL" clId="{393133FD-1426-4268-9CBA-19D5CE76B84B}" dt="2023-04-17T13:02:50.257" v="4882" actId="27636"/>
          <ac:spMkLst>
            <pc:docMk/>
            <pc:sldMk cId="1385193525" sldId="289"/>
            <ac:spMk id="9" creationId="{479CB33C-5F78-D7FC-F707-438C1186493B}"/>
          </ac:spMkLst>
        </pc:spChg>
        <pc:picChg chg="add mod">
          <ac:chgData name="Mindy Boenning" userId="ba36e9a3-d417-4449-932e-cc667fe82a54" providerId="ADAL" clId="{393133FD-1426-4268-9CBA-19D5CE76B84B}" dt="2023-04-16T23:11:13.827" v="1856" actId="962"/>
          <ac:picMkLst>
            <pc:docMk/>
            <pc:sldMk cId="1385193525" sldId="289"/>
            <ac:picMk id="11" creationId="{F7DD2680-788F-4F91-4354-A0782B8FEF64}"/>
          </ac:picMkLst>
        </pc:picChg>
      </pc:sldChg>
      <pc:sldChg chg="addSp delSp modSp new del mod modClrScheme chgLayout">
        <pc:chgData name="Mindy Boenning" userId="ba36e9a3-d417-4449-932e-cc667fe82a54" providerId="ADAL" clId="{393133FD-1426-4268-9CBA-19D5CE76B84B}" dt="2023-04-16T22:56:47.203" v="1712" actId="2696"/>
        <pc:sldMkLst>
          <pc:docMk/>
          <pc:sldMk cId="3659060381" sldId="289"/>
        </pc:sldMkLst>
        <pc:spChg chg="del mod ord">
          <ac:chgData name="Mindy Boenning" userId="ba36e9a3-d417-4449-932e-cc667fe82a54" providerId="ADAL" clId="{393133FD-1426-4268-9CBA-19D5CE76B84B}" dt="2023-04-16T22:55:30.406" v="1649" actId="700"/>
          <ac:spMkLst>
            <pc:docMk/>
            <pc:sldMk cId="3659060381" sldId="289"/>
            <ac:spMk id="2" creationId="{B2180D44-4870-8179-1F66-B54F538D1C87}"/>
          </ac:spMkLst>
        </pc:spChg>
        <pc:spChg chg="del mod ord">
          <ac:chgData name="Mindy Boenning" userId="ba36e9a3-d417-4449-932e-cc667fe82a54" providerId="ADAL" clId="{393133FD-1426-4268-9CBA-19D5CE76B84B}" dt="2023-04-16T22:55:30.406" v="1649" actId="700"/>
          <ac:spMkLst>
            <pc:docMk/>
            <pc:sldMk cId="3659060381" sldId="289"/>
            <ac:spMk id="3" creationId="{2051C66D-9CAA-27AD-FE56-090D87AC6567}"/>
          </ac:spMkLst>
        </pc:spChg>
        <pc:spChg chg="mod ord">
          <ac:chgData name="Mindy Boenning" userId="ba36e9a3-d417-4449-932e-cc667fe82a54" providerId="ADAL" clId="{393133FD-1426-4268-9CBA-19D5CE76B84B}" dt="2023-04-16T22:55:30.406" v="1649" actId="700"/>
          <ac:spMkLst>
            <pc:docMk/>
            <pc:sldMk cId="3659060381" sldId="289"/>
            <ac:spMk id="4" creationId="{4E8CB7EC-96A6-D3FF-2412-C0323C9793C8}"/>
          </ac:spMkLst>
        </pc:spChg>
        <pc:spChg chg="mod ord">
          <ac:chgData name="Mindy Boenning" userId="ba36e9a3-d417-4449-932e-cc667fe82a54" providerId="ADAL" clId="{393133FD-1426-4268-9CBA-19D5CE76B84B}" dt="2023-04-16T22:55:30.406" v="1649" actId="700"/>
          <ac:spMkLst>
            <pc:docMk/>
            <pc:sldMk cId="3659060381" sldId="289"/>
            <ac:spMk id="5" creationId="{4E390C5D-9DC2-E784-8924-B60FCCE0540E}"/>
          </ac:spMkLst>
        </pc:spChg>
        <pc:spChg chg="mod ord">
          <ac:chgData name="Mindy Boenning" userId="ba36e9a3-d417-4449-932e-cc667fe82a54" providerId="ADAL" clId="{393133FD-1426-4268-9CBA-19D5CE76B84B}" dt="2023-04-16T22:55:30.406" v="1649" actId="700"/>
          <ac:spMkLst>
            <pc:docMk/>
            <pc:sldMk cId="3659060381" sldId="289"/>
            <ac:spMk id="6" creationId="{53FD6786-D79C-2640-8448-5BC7800520A4}"/>
          </ac:spMkLst>
        </pc:spChg>
        <pc:spChg chg="add mod ord">
          <ac:chgData name="Mindy Boenning" userId="ba36e9a3-d417-4449-932e-cc667fe82a54" providerId="ADAL" clId="{393133FD-1426-4268-9CBA-19D5CE76B84B}" dt="2023-04-16T22:55:58.681" v="1667" actId="122"/>
          <ac:spMkLst>
            <pc:docMk/>
            <pc:sldMk cId="3659060381" sldId="289"/>
            <ac:spMk id="7" creationId="{B5F1D707-02A0-86D8-EEA9-4F126D0700AD}"/>
          </ac:spMkLst>
        </pc:spChg>
        <pc:spChg chg="add del mod ord">
          <ac:chgData name="Mindy Boenning" userId="ba36e9a3-d417-4449-932e-cc667fe82a54" providerId="ADAL" clId="{393133FD-1426-4268-9CBA-19D5CE76B84B}" dt="2023-04-16T22:55:52.670" v="1666"/>
          <ac:spMkLst>
            <pc:docMk/>
            <pc:sldMk cId="3659060381" sldId="289"/>
            <ac:spMk id="8" creationId="{F6610D95-E556-CDF6-B418-B05E80A514F1}"/>
          </ac:spMkLst>
        </pc:spChg>
        <pc:spChg chg="add mod ord">
          <ac:chgData name="Mindy Boenning" userId="ba36e9a3-d417-4449-932e-cc667fe82a54" providerId="ADAL" clId="{393133FD-1426-4268-9CBA-19D5CE76B84B}" dt="2023-04-16T22:56:30.527" v="1711" actId="20577"/>
          <ac:spMkLst>
            <pc:docMk/>
            <pc:sldMk cId="3659060381" sldId="289"/>
            <ac:spMk id="9" creationId="{D6DB0BC2-3FA6-598E-F319-225B22AC6628}"/>
          </ac:spMkLst>
        </pc:spChg>
        <pc:picChg chg="add mod">
          <ac:chgData name="Mindy Boenning" userId="ba36e9a3-d417-4449-932e-cc667fe82a54" providerId="ADAL" clId="{393133FD-1426-4268-9CBA-19D5CE76B84B}" dt="2023-04-16T22:55:52.670" v="1666"/>
          <ac:picMkLst>
            <pc:docMk/>
            <pc:sldMk cId="3659060381" sldId="289"/>
            <ac:picMk id="10" creationId="{7EE6DB75-EC8A-A411-F7B6-F2EA37F2397E}"/>
          </ac:picMkLst>
        </pc:picChg>
      </pc:sldChg>
      <pc:sldChg chg="addSp delSp modSp new mod">
        <pc:chgData name="Mindy Boenning" userId="ba36e9a3-d417-4449-932e-cc667fe82a54" providerId="ADAL" clId="{393133FD-1426-4268-9CBA-19D5CE76B84B}" dt="2023-04-17T13:03:32.507" v="4883" actId="20577"/>
        <pc:sldMkLst>
          <pc:docMk/>
          <pc:sldMk cId="3619121295" sldId="290"/>
        </pc:sldMkLst>
        <pc:spChg chg="mod">
          <ac:chgData name="Mindy Boenning" userId="ba36e9a3-d417-4449-932e-cc667fe82a54" providerId="ADAL" clId="{393133FD-1426-4268-9CBA-19D5CE76B84B}" dt="2023-04-16T23:25:37.480" v="2499" actId="122"/>
          <ac:spMkLst>
            <pc:docMk/>
            <pc:sldMk cId="3619121295" sldId="290"/>
            <ac:spMk id="2" creationId="{344722F6-297B-5DA3-2166-1C9ACA1A0702}"/>
          </ac:spMkLst>
        </pc:spChg>
        <pc:spChg chg="del">
          <ac:chgData name="Mindy Boenning" userId="ba36e9a3-d417-4449-932e-cc667fe82a54" providerId="ADAL" clId="{393133FD-1426-4268-9CBA-19D5CE76B84B}" dt="2023-04-16T23:26:09.914" v="2500"/>
          <ac:spMkLst>
            <pc:docMk/>
            <pc:sldMk cId="3619121295" sldId="290"/>
            <ac:spMk id="3" creationId="{693D1E57-1DD0-F6DF-D0B5-A8F0FD097489}"/>
          </ac:spMkLst>
        </pc:spChg>
        <pc:spChg chg="mod">
          <ac:chgData name="Mindy Boenning" userId="ba36e9a3-d417-4449-932e-cc667fe82a54" providerId="ADAL" clId="{393133FD-1426-4268-9CBA-19D5CE76B84B}" dt="2023-04-17T13:03:32.507" v="4883" actId="20577"/>
          <ac:spMkLst>
            <pc:docMk/>
            <pc:sldMk cId="3619121295" sldId="290"/>
            <ac:spMk id="4" creationId="{5ED410D1-DCE3-6634-58E4-591638D12329}"/>
          </ac:spMkLst>
        </pc:spChg>
        <pc:picChg chg="add mod">
          <ac:chgData name="Mindy Boenning" userId="ba36e9a3-d417-4449-932e-cc667fe82a54" providerId="ADAL" clId="{393133FD-1426-4268-9CBA-19D5CE76B84B}" dt="2023-04-16T23:26:11.418" v="2502" actId="962"/>
          <ac:picMkLst>
            <pc:docMk/>
            <pc:sldMk cId="3619121295" sldId="290"/>
            <ac:picMk id="9" creationId="{D1C9201A-6098-1B4C-C1FB-7E7B55A7C15B}"/>
          </ac:picMkLst>
        </pc:picChg>
      </pc:sldChg>
      <pc:sldChg chg="addSp delSp modSp new mod">
        <pc:chgData name="Mindy Boenning" userId="ba36e9a3-d417-4449-932e-cc667fe82a54" providerId="ADAL" clId="{393133FD-1426-4268-9CBA-19D5CE76B84B}" dt="2023-04-16T23:46:15.917" v="3508" actId="27636"/>
        <pc:sldMkLst>
          <pc:docMk/>
          <pc:sldMk cId="2384745210" sldId="291"/>
        </pc:sldMkLst>
        <pc:spChg chg="mod">
          <ac:chgData name="Mindy Boenning" userId="ba36e9a3-d417-4449-932e-cc667fe82a54" providerId="ADAL" clId="{393133FD-1426-4268-9CBA-19D5CE76B84B}" dt="2023-04-16T23:35:16.086" v="2890" actId="122"/>
          <ac:spMkLst>
            <pc:docMk/>
            <pc:sldMk cId="2384745210" sldId="291"/>
            <ac:spMk id="2" creationId="{78989ED4-77CF-D3DC-2D84-16A829949ED7}"/>
          </ac:spMkLst>
        </pc:spChg>
        <pc:spChg chg="mod">
          <ac:chgData name="Mindy Boenning" userId="ba36e9a3-d417-4449-932e-cc667fe82a54" providerId="ADAL" clId="{393133FD-1426-4268-9CBA-19D5CE76B84B}" dt="2023-04-16T23:46:15.917" v="3508" actId="27636"/>
          <ac:spMkLst>
            <pc:docMk/>
            <pc:sldMk cId="2384745210" sldId="291"/>
            <ac:spMk id="3" creationId="{5BE40922-8671-7D97-399A-3A5F689FFF2A}"/>
          </ac:spMkLst>
        </pc:spChg>
        <pc:spChg chg="del">
          <ac:chgData name="Mindy Boenning" userId="ba36e9a3-d417-4449-932e-cc667fe82a54" providerId="ADAL" clId="{393133FD-1426-4268-9CBA-19D5CE76B84B}" dt="2023-04-16T23:35:42.405" v="2891"/>
          <ac:spMkLst>
            <pc:docMk/>
            <pc:sldMk cId="2384745210" sldId="291"/>
            <ac:spMk id="4" creationId="{22691F52-905A-89CE-4B27-6000E6B7ED0D}"/>
          </ac:spMkLst>
        </pc:spChg>
        <pc:spChg chg="add del mod">
          <ac:chgData name="Mindy Boenning" userId="ba36e9a3-d417-4449-932e-cc667fe82a54" providerId="ADAL" clId="{393133FD-1426-4268-9CBA-19D5CE76B84B}" dt="2023-04-16T23:36:17.593" v="2896"/>
          <ac:spMkLst>
            <pc:docMk/>
            <pc:sldMk cId="2384745210" sldId="291"/>
            <ac:spMk id="11" creationId="{4B80738F-9709-4BB4-781B-5F53BD2A05C1}"/>
          </ac:spMkLst>
        </pc:spChg>
        <pc:picChg chg="add del mod">
          <ac:chgData name="Mindy Boenning" userId="ba36e9a3-d417-4449-932e-cc667fe82a54" providerId="ADAL" clId="{393133FD-1426-4268-9CBA-19D5CE76B84B}" dt="2023-04-16T23:36:06.913" v="2895" actId="478"/>
          <ac:picMkLst>
            <pc:docMk/>
            <pc:sldMk cId="2384745210" sldId="291"/>
            <ac:picMk id="9" creationId="{B63649FA-9076-22CB-B847-022883D635CF}"/>
          </ac:picMkLst>
        </pc:picChg>
        <pc:picChg chg="add mod">
          <ac:chgData name="Mindy Boenning" userId="ba36e9a3-d417-4449-932e-cc667fe82a54" providerId="ADAL" clId="{393133FD-1426-4268-9CBA-19D5CE76B84B}" dt="2023-04-16T23:36:18.370" v="2898" actId="962"/>
          <ac:picMkLst>
            <pc:docMk/>
            <pc:sldMk cId="2384745210" sldId="291"/>
            <ac:picMk id="13" creationId="{23E8AB59-80A9-5B34-AE7E-E00CBABBA103}"/>
          </ac:picMkLst>
        </pc:picChg>
      </pc:sldChg>
      <pc:sldChg chg="addSp delSp modSp new mod">
        <pc:chgData name="Mindy Boenning" userId="ba36e9a3-d417-4449-932e-cc667fe82a54" providerId="ADAL" clId="{393133FD-1426-4268-9CBA-19D5CE76B84B}" dt="2023-04-17T12:55:43.541" v="4752" actId="20577"/>
        <pc:sldMkLst>
          <pc:docMk/>
          <pc:sldMk cId="4156039854" sldId="292"/>
        </pc:sldMkLst>
        <pc:spChg chg="mod">
          <ac:chgData name="Mindy Boenning" userId="ba36e9a3-d417-4449-932e-cc667fe82a54" providerId="ADAL" clId="{393133FD-1426-4268-9CBA-19D5CE76B84B}" dt="2023-04-17T12:40:03.360" v="4457" actId="122"/>
          <ac:spMkLst>
            <pc:docMk/>
            <pc:sldMk cId="4156039854" sldId="292"/>
            <ac:spMk id="2" creationId="{680590EA-2EE4-B9B3-55E0-C14EFC3EC603}"/>
          </ac:spMkLst>
        </pc:spChg>
        <pc:spChg chg="mod">
          <ac:chgData name="Mindy Boenning" userId="ba36e9a3-d417-4449-932e-cc667fe82a54" providerId="ADAL" clId="{393133FD-1426-4268-9CBA-19D5CE76B84B}" dt="2023-04-17T12:55:43.541" v="4752" actId="20577"/>
          <ac:spMkLst>
            <pc:docMk/>
            <pc:sldMk cId="4156039854" sldId="292"/>
            <ac:spMk id="3" creationId="{5F23A6D2-D739-95F9-B499-17B5D951DD17}"/>
          </ac:spMkLst>
        </pc:spChg>
        <pc:spChg chg="del">
          <ac:chgData name="Mindy Boenning" userId="ba36e9a3-d417-4449-932e-cc667fe82a54" providerId="ADAL" clId="{393133FD-1426-4268-9CBA-19D5CE76B84B}" dt="2023-04-17T12:49:31.945" v="4652"/>
          <ac:spMkLst>
            <pc:docMk/>
            <pc:sldMk cId="4156039854" sldId="292"/>
            <ac:spMk id="4" creationId="{57A17412-7929-DE6F-E3D5-BDB53A75068A}"/>
          </ac:spMkLst>
        </pc:spChg>
        <pc:picChg chg="add mod">
          <ac:chgData name="Mindy Boenning" userId="ba36e9a3-d417-4449-932e-cc667fe82a54" providerId="ADAL" clId="{393133FD-1426-4268-9CBA-19D5CE76B84B}" dt="2023-04-17T12:49:33.574" v="4654" actId="962"/>
          <ac:picMkLst>
            <pc:docMk/>
            <pc:sldMk cId="4156039854" sldId="292"/>
            <ac:picMk id="9" creationId="{F2CD0153-3BE1-6C96-2D4E-163AB4106EA2}"/>
          </ac:picMkLst>
        </pc:picChg>
      </pc:sldChg>
      <pc:sldChg chg="addSp delSp modSp new mod">
        <pc:chgData name="Mindy Boenning" userId="ba36e9a3-d417-4449-932e-cc667fe82a54" providerId="ADAL" clId="{393133FD-1426-4268-9CBA-19D5CE76B84B}" dt="2023-04-17T11:39:38.340" v="4089" actId="20577"/>
        <pc:sldMkLst>
          <pc:docMk/>
          <pc:sldMk cId="1875529676" sldId="293"/>
        </pc:sldMkLst>
        <pc:spChg chg="mod">
          <ac:chgData name="Mindy Boenning" userId="ba36e9a3-d417-4449-932e-cc667fe82a54" providerId="ADAL" clId="{393133FD-1426-4268-9CBA-19D5CE76B84B}" dt="2023-04-17T11:33:19.434" v="4074" actId="122"/>
          <ac:spMkLst>
            <pc:docMk/>
            <pc:sldMk cId="1875529676" sldId="293"/>
            <ac:spMk id="2" creationId="{E7868005-112C-D6BE-D774-A879D4E3BE06}"/>
          </ac:spMkLst>
        </pc:spChg>
        <pc:spChg chg="del mod">
          <ac:chgData name="Mindy Boenning" userId="ba36e9a3-d417-4449-932e-cc667fe82a54" providerId="ADAL" clId="{393133FD-1426-4268-9CBA-19D5CE76B84B}" dt="2023-04-17T11:39:03.607" v="4075"/>
          <ac:spMkLst>
            <pc:docMk/>
            <pc:sldMk cId="1875529676" sldId="293"/>
            <ac:spMk id="3" creationId="{CF440436-11C2-B34B-643F-BCDE75A848A5}"/>
          </ac:spMkLst>
        </pc:spChg>
        <pc:spChg chg="mod">
          <ac:chgData name="Mindy Boenning" userId="ba36e9a3-d417-4449-932e-cc667fe82a54" providerId="ADAL" clId="{393133FD-1426-4268-9CBA-19D5CE76B84B}" dt="2023-04-17T11:39:38.340" v="4089" actId="20577"/>
          <ac:spMkLst>
            <pc:docMk/>
            <pc:sldMk cId="1875529676" sldId="293"/>
            <ac:spMk id="4" creationId="{BDD12E18-A857-6FEB-600A-9A0DE7CFB505}"/>
          </ac:spMkLst>
        </pc:spChg>
        <pc:picChg chg="add mod">
          <ac:chgData name="Mindy Boenning" userId="ba36e9a3-d417-4449-932e-cc667fe82a54" providerId="ADAL" clId="{393133FD-1426-4268-9CBA-19D5CE76B84B}" dt="2023-04-17T11:39:07.229" v="4076" actId="27614"/>
          <ac:picMkLst>
            <pc:docMk/>
            <pc:sldMk cId="1875529676" sldId="293"/>
            <ac:picMk id="9" creationId="{C50C09C9-1187-8153-E40E-3D6E51C3E0B0}"/>
          </ac:picMkLst>
        </pc:picChg>
      </pc:sldChg>
      <pc:sldChg chg="addSp delSp modSp new mod modClrScheme chgLayout">
        <pc:chgData name="Mindy Boenning" userId="ba36e9a3-d417-4449-932e-cc667fe82a54" providerId="ADAL" clId="{393133FD-1426-4268-9CBA-19D5CE76B84B}" dt="2023-04-20T15:41:45.495" v="7020" actId="20577"/>
        <pc:sldMkLst>
          <pc:docMk/>
          <pc:sldMk cId="3474905437" sldId="294"/>
        </pc:sldMkLst>
        <pc:spChg chg="del mod ord">
          <ac:chgData name="Mindy Boenning" userId="ba36e9a3-d417-4449-932e-cc667fe82a54" providerId="ADAL" clId="{393133FD-1426-4268-9CBA-19D5CE76B84B}" dt="2023-04-17T11:53:33.302" v="4091" actId="700"/>
          <ac:spMkLst>
            <pc:docMk/>
            <pc:sldMk cId="3474905437" sldId="294"/>
            <ac:spMk id="2" creationId="{ADD04951-9588-E60A-9FC3-F2623BDBBE66}"/>
          </ac:spMkLst>
        </pc:spChg>
        <pc:spChg chg="del mod ord">
          <ac:chgData name="Mindy Boenning" userId="ba36e9a3-d417-4449-932e-cc667fe82a54" providerId="ADAL" clId="{393133FD-1426-4268-9CBA-19D5CE76B84B}" dt="2023-04-17T11:53:33.302" v="4091" actId="700"/>
          <ac:spMkLst>
            <pc:docMk/>
            <pc:sldMk cId="3474905437" sldId="294"/>
            <ac:spMk id="3" creationId="{3DD60216-C01C-4ED5-E8FD-D35464819B91}"/>
          </ac:spMkLst>
        </pc:spChg>
        <pc:spChg chg="del">
          <ac:chgData name="Mindy Boenning" userId="ba36e9a3-d417-4449-932e-cc667fe82a54" providerId="ADAL" clId="{393133FD-1426-4268-9CBA-19D5CE76B84B}" dt="2023-04-17T11:53:33.302" v="4091" actId="700"/>
          <ac:spMkLst>
            <pc:docMk/>
            <pc:sldMk cId="3474905437" sldId="294"/>
            <ac:spMk id="4" creationId="{47E52BC9-9AFE-EC52-C313-3619D349728A}"/>
          </ac:spMkLst>
        </pc:spChg>
        <pc:spChg chg="mod ord">
          <ac:chgData name="Mindy Boenning" userId="ba36e9a3-d417-4449-932e-cc667fe82a54" providerId="ADAL" clId="{393133FD-1426-4268-9CBA-19D5CE76B84B}" dt="2023-04-17T11:53:33.302" v="4091" actId="700"/>
          <ac:spMkLst>
            <pc:docMk/>
            <pc:sldMk cId="3474905437" sldId="294"/>
            <ac:spMk id="5" creationId="{7C470EDD-51F8-C26C-E9A4-A51FD898D40A}"/>
          </ac:spMkLst>
        </pc:spChg>
        <pc:spChg chg="mod ord">
          <ac:chgData name="Mindy Boenning" userId="ba36e9a3-d417-4449-932e-cc667fe82a54" providerId="ADAL" clId="{393133FD-1426-4268-9CBA-19D5CE76B84B}" dt="2023-04-17T11:53:33.302" v="4091" actId="700"/>
          <ac:spMkLst>
            <pc:docMk/>
            <pc:sldMk cId="3474905437" sldId="294"/>
            <ac:spMk id="6" creationId="{2A16B7B6-25BB-887D-6B5E-F691C156E64E}"/>
          </ac:spMkLst>
        </pc:spChg>
        <pc:spChg chg="mod ord">
          <ac:chgData name="Mindy Boenning" userId="ba36e9a3-d417-4449-932e-cc667fe82a54" providerId="ADAL" clId="{393133FD-1426-4268-9CBA-19D5CE76B84B}" dt="2023-04-17T11:53:33.302" v="4091" actId="700"/>
          <ac:spMkLst>
            <pc:docMk/>
            <pc:sldMk cId="3474905437" sldId="294"/>
            <ac:spMk id="7" creationId="{BFB32D2C-8942-5CEC-5B02-85C0FAF03D6F}"/>
          </ac:spMkLst>
        </pc:spChg>
        <pc:spChg chg="add mod ord">
          <ac:chgData name="Mindy Boenning" userId="ba36e9a3-d417-4449-932e-cc667fe82a54" providerId="ADAL" clId="{393133FD-1426-4268-9CBA-19D5CE76B84B}" dt="2023-04-17T11:53:41.228" v="4101" actId="122"/>
          <ac:spMkLst>
            <pc:docMk/>
            <pc:sldMk cId="3474905437" sldId="294"/>
            <ac:spMk id="8" creationId="{BBE65B75-43FB-972D-C403-D9DC68B04CE3}"/>
          </ac:spMkLst>
        </pc:spChg>
        <pc:spChg chg="add mod ord">
          <ac:chgData name="Mindy Boenning" userId="ba36e9a3-d417-4449-932e-cc667fe82a54" providerId="ADAL" clId="{393133FD-1426-4268-9CBA-19D5CE76B84B}" dt="2023-04-20T15:41:45.495" v="7020" actId="20577"/>
          <ac:spMkLst>
            <pc:docMk/>
            <pc:sldMk cId="3474905437" sldId="294"/>
            <ac:spMk id="9" creationId="{B5470CD9-B82B-50A8-270E-660C38CBCA17}"/>
          </ac:spMkLst>
        </pc:spChg>
      </pc:sldChg>
      <pc:sldChg chg="modSp new mod">
        <pc:chgData name="Mindy Boenning" userId="ba36e9a3-d417-4449-932e-cc667fe82a54" providerId="ADAL" clId="{393133FD-1426-4268-9CBA-19D5CE76B84B}" dt="2023-04-17T16:56:12.111" v="6861" actId="20577"/>
        <pc:sldMkLst>
          <pc:docMk/>
          <pc:sldMk cId="958065351" sldId="295"/>
        </pc:sldMkLst>
        <pc:spChg chg="mod">
          <ac:chgData name="Mindy Boenning" userId="ba36e9a3-d417-4449-932e-cc667fe82a54" providerId="ADAL" clId="{393133FD-1426-4268-9CBA-19D5CE76B84B}" dt="2023-04-17T15:52:07.606" v="6043" actId="20577"/>
          <ac:spMkLst>
            <pc:docMk/>
            <pc:sldMk cId="958065351" sldId="295"/>
            <ac:spMk id="2" creationId="{C3E24311-42BC-15DF-149D-C8FBAFDCA12D}"/>
          </ac:spMkLst>
        </pc:spChg>
        <pc:spChg chg="mod">
          <ac:chgData name="Mindy Boenning" userId="ba36e9a3-d417-4449-932e-cc667fe82a54" providerId="ADAL" clId="{393133FD-1426-4268-9CBA-19D5CE76B84B}" dt="2023-04-17T16:56:12.111" v="6861" actId="20577"/>
          <ac:spMkLst>
            <pc:docMk/>
            <pc:sldMk cId="958065351" sldId="295"/>
            <ac:spMk id="3" creationId="{16420E07-27C7-B6D0-C544-C3FA21E36F6C}"/>
          </ac:spMkLst>
        </pc:spChg>
        <pc:spChg chg="mod">
          <ac:chgData name="Mindy Boenning" userId="ba36e9a3-d417-4449-932e-cc667fe82a54" providerId="ADAL" clId="{393133FD-1426-4268-9CBA-19D5CE76B84B}" dt="2023-04-17T16:13:01.125" v="6743" actId="20577"/>
          <ac:spMkLst>
            <pc:docMk/>
            <pc:sldMk cId="958065351" sldId="295"/>
            <ac:spMk id="4" creationId="{3C92D29E-27DB-118B-8843-6E36D94ABE43}"/>
          </ac:spMkLst>
        </pc:spChg>
      </pc:sldChg>
      <pc:sldChg chg="modSp new mod">
        <pc:chgData name="Mindy Boenning" userId="ba36e9a3-d417-4449-932e-cc667fe82a54" providerId="ADAL" clId="{393133FD-1426-4268-9CBA-19D5CE76B84B}" dt="2023-04-20T15:40:22.412" v="6947" actId="27636"/>
        <pc:sldMkLst>
          <pc:docMk/>
          <pc:sldMk cId="1073206857" sldId="296"/>
        </pc:sldMkLst>
        <pc:spChg chg="mod">
          <ac:chgData name="Mindy Boenning" userId="ba36e9a3-d417-4449-932e-cc667fe82a54" providerId="ADAL" clId="{393133FD-1426-4268-9CBA-19D5CE76B84B}" dt="2023-04-17T13:18:50.713" v="5095" actId="122"/>
          <ac:spMkLst>
            <pc:docMk/>
            <pc:sldMk cId="1073206857" sldId="296"/>
            <ac:spMk id="2" creationId="{EB9266E4-9567-C5B7-F5ED-BF13899C6A48}"/>
          </ac:spMkLst>
        </pc:spChg>
        <pc:spChg chg="mod">
          <ac:chgData name="Mindy Boenning" userId="ba36e9a3-d417-4449-932e-cc667fe82a54" providerId="ADAL" clId="{393133FD-1426-4268-9CBA-19D5CE76B84B}" dt="2023-04-20T15:40:22.412" v="6947" actId="27636"/>
          <ac:spMkLst>
            <pc:docMk/>
            <pc:sldMk cId="1073206857" sldId="296"/>
            <ac:spMk id="3" creationId="{023C2F37-F361-60E9-AD6D-DC384DD42EE0}"/>
          </ac:spMkLst>
        </pc:spChg>
      </pc:sldChg>
      <pc:sldChg chg="modSp new mod">
        <pc:chgData name="Mindy Boenning" userId="ba36e9a3-d417-4449-932e-cc667fe82a54" providerId="ADAL" clId="{393133FD-1426-4268-9CBA-19D5CE76B84B}" dt="2023-04-20T15:40:03.684" v="6939" actId="20577"/>
        <pc:sldMkLst>
          <pc:docMk/>
          <pc:sldMk cId="1950463828" sldId="297"/>
        </pc:sldMkLst>
        <pc:spChg chg="mod">
          <ac:chgData name="Mindy Boenning" userId="ba36e9a3-d417-4449-932e-cc667fe82a54" providerId="ADAL" clId="{393133FD-1426-4268-9CBA-19D5CE76B84B}" dt="2023-04-17T16:17:19.053" v="6746" actId="20577"/>
          <ac:spMkLst>
            <pc:docMk/>
            <pc:sldMk cId="1950463828" sldId="297"/>
            <ac:spMk id="2" creationId="{EBB5BF5A-20CE-F591-4F3A-C457368A0CFD}"/>
          </ac:spMkLst>
        </pc:spChg>
        <pc:spChg chg="mod">
          <ac:chgData name="Mindy Boenning" userId="ba36e9a3-d417-4449-932e-cc667fe82a54" providerId="ADAL" clId="{393133FD-1426-4268-9CBA-19D5CE76B84B}" dt="2023-04-20T15:40:03.684" v="6939" actId="20577"/>
          <ac:spMkLst>
            <pc:docMk/>
            <pc:sldMk cId="1950463828" sldId="297"/>
            <ac:spMk id="3" creationId="{D24F6445-1DC8-7A6D-2C74-DC86813635D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12EDDC6-207F-4EE3-9DEB-146599520561}">
      <dgm:prSet phldrT="[Text]" custT="1"/>
      <dgm:spPr/>
      <dgm:t>
        <a:bodyPr/>
        <a:lstStyle/>
        <a:p>
          <a:r>
            <a:rPr lang="en-US" sz="2000" dirty="0"/>
            <a:t>Adult birds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1850CBD5-1A99-4F4F-897C-451AA66F1516}" type="parTrans" cxnId="{A9676025-22BC-4F10-8860-B270A6112553}">
      <dgm:prSet/>
      <dgm:spPr/>
      <dgm:t>
        <a:bodyPr/>
        <a:lstStyle/>
        <a:p>
          <a:endParaRPr lang="en-US"/>
        </a:p>
      </dgm:t>
    </dgm:pt>
    <dgm:pt modelId="{7985EE53-BD3D-4DB3-B5BD-6B9FFA75B9E6}" type="sibTrans" cxnId="{A9676025-22BC-4F10-8860-B270A6112553}">
      <dgm:prSet/>
      <dgm:spPr/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title="Arrow between Step 1 and Step 2"/>
        </a:ext>
      </dgm:extLst>
    </dgm:pt>
    <dgm:pt modelId="{38FB0022-09EC-4D6F-86C0-C813C6F2F39A}">
      <dgm:prSet phldrT="[Text]" custT="1"/>
      <dgm:spPr/>
      <dgm:t>
        <a:bodyPr/>
        <a:lstStyle/>
        <a:p>
          <a:r>
            <a:rPr lang="en-US" sz="1600" dirty="0"/>
            <a:t>Shelter &amp; protection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A0BBE5C2-C8CF-4F12-974F-53039E6D00EC}" type="parTrans" cxnId="{9A1C775D-7DDB-48F9-97D9-490A63DE2A86}">
      <dgm:prSet/>
      <dgm:spPr/>
      <dgm:t>
        <a:bodyPr/>
        <a:lstStyle/>
        <a:p>
          <a:endParaRPr lang="en-US"/>
        </a:p>
      </dgm:t>
    </dgm:pt>
    <dgm:pt modelId="{EA86A114-EBD1-49CF-AB76-042FF3D636A5}" type="sibTrans" cxnId="{9A1C775D-7DDB-48F9-97D9-490A63DE2A86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between Step 3 and Step 4"/>
        </a:ext>
      </dgm:extLst>
    </dgm:pt>
    <dgm:pt modelId="{23116FF9-AEB9-43F5-882D-9ECB1FD5DE18}">
      <dgm:prSet phldrT="[Text]" custT="1"/>
      <dgm:spPr/>
      <dgm:t>
        <a:bodyPr/>
        <a:lstStyle/>
        <a:p>
          <a:r>
            <a:rPr lang="en-US" sz="2000" dirty="0"/>
            <a:t>Baby birds</a:t>
          </a:r>
        </a:p>
      </dgm:t>
      <dgm:extLst>
        <a:ext uri="{E40237B7-FDA0-4F09-8148-C483321AD2D9}">
          <dgm14:cNvPr xmlns:dgm14="http://schemas.microsoft.com/office/drawing/2010/diagram" id="0" name="" title="Step 5 title"/>
        </a:ext>
      </dgm:extLst>
    </dgm:pt>
    <dgm:pt modelId="{86229775-B50F-4220-B88B-07C4BA05CEAC}" type="parTrans" cxnId="{97323DE5-E2BF-422D-8188-D2445F20223B}">
      <dgm:prSet/>
      <dgm:spPr/>
      <dgm:t>
        <a:bodyPr/>
        <a:lstStyle/>
        <a:p>
          <a:endParaRPr lang="en-US"/>
        </a:p>
      </dgm:t>
    </dgm:pt>
    <dgm:pt modelId="{BEE765C7-6165-4808-9B3B-A6627557B77F}" type="sibTrans" cxnId="{97323DE5-E2BF-422D-8188-D2445F20223B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between Step 5 and Step 1"/>
        </a:ext>
      </dgm:extLst>
    </dgm:pt>
    <dgm:pt modelId="{DA2EE66E-1894-4E15-A659-CCDCFE4DAD65}">
      <dgm:prSet phldrT="[Text]" custT="1"/>
      <dgm:spPr/>
      <dgm:t>
        <a:bodyPr/>
        <a:lstStyle/>
        <a:p>
          <a:r>
            <a:rPr lang="en-US" sz="2000" dirty="0"/>
            <a:t>Habitat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21005F9D-878A-4CC9-A13A-8A9C577A9239}" type="parTrans" cxnId="{64DAF508-E1BA-4EDC-A97D-EE1A011CB9E0}">
      <dgm:prSet/>
      <dgm:spPr/>
      <dgm:t>
        <a:bodyPr/>
        <a:lstStyle/>
        <a:p>
          <a:endParaRPr lang="en-US"/>
        </a:p>
      </dgm:t>
    </dgm:pt>
    <dgm:pt modelId="{612BA10D-4F4F-4BF6-9059-06A94BDAF34E}" type="sibTrans" cxnId="{64DAF508-E1BA-4EDC-A97D-EE1A011CB9E0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between Step 2 and Step 3"/>
        </a:ext>
      </dgm:extLst>
    </dgm:pt>
    <dgm:pt modelId="{9131EDB8-27A6-42FD-A541-052EFC01D4C6}">
      <dgm:prSet phldrT="[Text]" custT="1"/>
      <dgm:spPr/>
      <dgm:t>
        <a:bodyPr/>
        <a:lstStyle/>
        <a:p>
          <a:r>
            <a:rPr lang="en-US" sz="2000" dirty="0"/>
            <a:t>Food &amp; water</a:t>
          </a:r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13A2EB04-B868-427A-B17F-16729BFA55DA}" type="sibTrans" cxnId="{198EE807-14A4-40FA-B030-5F9F79A9713E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between Step 4 and Step 5"/>
        </a:ext>
      </dgm:extLst>
    </dgm:pt>
    <dgm:pt modelId="{6EC3601D-D6CE-49D7-9229-0442323129DA}" type="parTrans" cxnId="{198EE807-14A4-40FA-B030-5F9F79A9713E}">
      <dgm:prSet/>
      <dgm:spPr/>
      <dgm:t>
        <a:bodyPr/>
        <a:lstStyle/>
        <a:p>
          <a:endParaRPr lang="en-US"/>
        </a:p>
      </dgm: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</dgm:pt>
    <dgm:pt modelId="{558890D5-4F42-4C33-B381-CD393B37A1FF}" type="pres">
      <dgm:prSet presAssocID="{012EDDC6-207F-4EE3-9DEB-146599520561}" presName="node" presStyleLbl="node1" presStyleIdx="0" presStyleCnt="5">
        <dgm:presLayoutVars>
          <dgm:bulletEnabled val="1"/>
        </dgm:presLayoutVars>
      </dgm:prSet>
      <dgm:spPr/>
    </dgm:pt>
    <dgm:pt modelId="{973C755A-5077-47FB-BDC0-FF7A84FD3F26}" type="pres">
      <dgm:prSet presAssocID="{7985EE53-BD3D-4DB3-B5BD-6B9FFA75B9E6}" presName="sibTrans" presStyleLbl="sibTrans2D1" presStyleIdx="0" presStyleCnt="5"/>
      <dgm:spPr/>
    </dgm:pt>
    <dgm:pt modelId="{746707A3-847D-4DEF-8437-C19565999197}" type="pres">
      <dgm:prSet presAssocID="{7985EE53-BD3D-4DB3-B5BD-6B9FFA75B9E6}" presName="connectorText" presStyleLbl="sibTrans2D1" presStyleIdx="0" presStyleCnt="5"/>
      <dgm:spPr/>
    </dgm:pt>
    <dgm:pt modelId="{7C5A343C-E262-450D-959C-A644EA0CABBE}" type="pres">
      <dgm:prSet presAssocID="{DA2EE66E-1894-4E15-A659-CCDCFE4DAD65}" presName="node" presStyleLbl="node1" presStyleIdx="1" presStyleCnt="5">
        <dgm:presLayoutVars>
          <dgm:bulletEnabled val="1"/>
        </dgm:presLayoutVars>
      </dgm:prSet>
      <dgm:spPr/>
    </dgm:pt>
    <dgm:pt modelId="{719BC63E-F731-4648-BC28-EDC25FC57AA9}" type="pres">
      <dgm:prSet presAssocID="{612BA10D-4F4F-4BF6-9059-06A94BDAF34E}" presName="sibTrans" presStyleLbl="sibTrans2D1" presStyleIdx="1" presStyleCnt="5"/>
      <dgm:spPr/>
    </dgm:pt>
    <dgm:pt modelId="{018B9E75-742E-4303-A16C-8A821310EF15}" type="pres">
      <dgm:prSet presAssocID="{612BA10D-4F4F-4BF6-9059-06A94BDAF34E}" presName="connectorText" presStyleLbl="sibTrans2D1" presStyleIdx="1" presStyleCnt="5"/>
      <dgm:spPr/>
    </dgm:pt>
    <dgm:pt modelId="{91CB6799-0928-4E01-9EDA-41B17BB04FAF}" type="pres">
      <dgm:prSet presAssocID="{38FB0022-09EC-4D6F-86C0-C813C6F2F39A}" presName="node" presStyleLbl="node1" presStyleIdx="2" presStyleCnt="5">
        <dgm:presLayoutVars>
          <dgm:bulletEnabled val="1"/>
        </dgm:presLayoutVars>
      </dgm:prSet>
      <dgm:spPr/>
    </dgm:pt>
    <dgm:pt modelId="{3701657F-6946-4A4C-877D-2A88A526B7E1}" type="pres">
      <dgm:prSet presAssocID="{EA86A114-EBD1-49CF-AB76-042FF3D636A5}" presName="sibTrans" presStyleLbl="sibTrans2D1" presStyleIdx="2" presStyleCnt="5"/>
      <dgm:spPr/>
    </dgm:pt>
    <dgm:pt modelId="{A60042D3-910C-4160-96CD-1A63C2C4C0FB}" type="pres">
      <dgm:prSet presAssocID="{EA86A114-EBD1-49CF-AB76-042FF3D636A5}" presName="connectorText" presStyleLbl="sibTrans2D1" presStyleIdx="2" presStyleCnt="5"/>
      <dgm:spPr/>
    </dgm:pt>
    <dgm:pt modelId="{28372633-A8CE-4898-AF86-305447452F30}" type="pres">
      <dgm:prSet presAssocID="{9131EDB8-27A6-42FD-A541-052EFC01D4C6}" presName="node" presStyleLbl="node1" presStyleIdx="3" presStyleCnt="5">
        <dgm:presLayoutVars>
          <dgm:bulletEnabled val="1"/>
        </dgm:presLayoutVars>
      </dgm:prSet>
      <dgm:spPr/>
    </dgm:pt>
    <dgm:pt modelId="{3BFA7701-5D17-48E5-8EAF-0CE4B894FCD8}" type="pres">
      <dgm:prSet presAssocID="{13A2EB04-B868-427A-B17F-16729BFA55DA}" presName="sibTrans" presStyleLbl="sibTrans2D1" presStyleIdx="3" presStyleCnt="5"/>
      <dgm:spPr/>
    </dgm:pt>
    <dgm:pt modelId="{2F68EEE9-28D4-49EC-A4B1-C191492E34F2}" type="pres">
      <dgm:prSet presAssocID="{13A2EB04-B868-427A-B17F-16729BFA55DA}" presName="connectorText" presStyleLbl="sibTrans2D1" presStyleIdx="3" presStyleCnt="5"/>
      <dgm:spPr/>
    </dgm:pt>
    <dgm:pt modelId="{4DD53E4A-81C3-4CAD-B31F-4C20BA5CFCD7}" type="pres">
      <dgm:prSet presAssocID="{23116FF9-AEB9-43F5-882D-9ECB1FD5DE18}" presName="node" presStyleLbl="node1" presStyleIdx="4" presStyleCnt="5">
        <dgm:presLayoutVars>
          <dgm:bulletEnabled val="1"/>
        </dgm:presLayoutVars>
      </dgm:prSet>
      <dgm:spPr/>
    </dgm:pt>
    <dgm:pt modelId="{670EC530-2BF9-418C-9EBE-CFD33FE15D7D}" type="pres">
      <dgm:prSet presAssocID="{BEE765C7-6165-4808-9B3B-A6627557B77F}" presName="sibTrans" presStyleLbl="sibTrans2D1" presStyleIdx="4" presStyleCnt="5"/>
      <dgm:spPr/>
    </dgm:pt>
    <dgm:pt modelId="{75E8BE9C-270B-4810-939F-EB750969C50A}" type="pres">
      <dgm:prSet presAssocID="{BEE765C7-6165-4808-9B3B-A6627557B77F}" presName="connectorText" presStyleLbl="sibTrans2D1" presStyleIdx="4" presStyleCnt="5"/>
      <dgm:spPr/>
    </dgm:pt>
  </dgm:ptLst>
  <dgm:cxnLst>
    <dgm:cxn modelId="{198EE807-14A4-40FA-B030-5F9F79A9713E}" srcId="{13633CBA-2502-434A-928C-6EC6967F259D}" destId="{9131EDB8-27A6-42FD-A541-052EFC01D4C6}" srcOrd="3" destOrd="0" parTransId="{6EC3601D-D6CE-49D7-9229-0442323129DA}" sibTransId="{13A2EB04-B868-427A-B17F-16729BFA55DA}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08C26720-4CBB-4226-9FAA-5FA72C464F41}" type="presOf" srcId="{612BA10D-4F4F-4BF6-9059-06A94BDAF34E}" destId="{018B9E75-742E-4303-A16C-8A821310EF15}" srcOrd="1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54F8772A-7F81-4F90-B03D-21A18269F8D4}" type="presOf" srcId="{DA2EE66E-1894-4E15-A659-CCDCFE4DAD65}" destId="{7C5A343C-E262-450D-959C-A644EA0CABBE}" srcOrd="0" destOrd="0" presId="urn:microsoft.com/office/officeart/2005/8/layout/cycle2"/>
    <dgm:cxn modelId="{6BAAF43C-7E5B-435B-A7D7-29098A98B81E}" type="presOf" srcId="{7985EE53-BD3D-4DB3-B5BD-6B9FFA75B9E6}" destId="{973C755A-5077-47FB-BDC0-FF7A84FD3F26}" srcOrd="0" destOrd="0" presId="urn:microsoft.com/office/officeart/2005/8/layout/cycle2"/>
    <dgm:cxn modelId="{9A1C775D-7DDB-48F9-97D9-490A63DE2A86}" srcId="{13633CBA-2502-434A-928C-6EC6967F259D}" destId="{38FB0022-09EC-4D6F-86C0-C813C6F2F39A}" srcOrd="2" destOrd="0" parTransId="{A0BBE5C2-C8CF-4F12-974F-53039E6D00EC}" sibTransId="{EA86A114-EBD1-49CF-AB76-042FF3D636A5}"/>
    <dgm:cxn modelId="{2E4A0F44-C22C-4A79-B441-BE1F243004F3}" type="presOf" srcId="{612BA10D-4F4F-4BF6-9059-06A94BDAF34E}" destId="{719BC63E-F731-4648-BC28-EDC25FC57AA9}" srcOrd="0" destOrd="0" presId="urn:microsoft.com/office/officeart/2005/8/layout/cycle2"/>
    <dgm:cxn modelId="{22D86A64-D851-411D-98DD-66DB08D887DE}" type="presOf" srcId="{012EDDC6-207F-4EE3-9DEB-146599520561}" destId="{558890D5-4F42-4C33-B381-CD393B37A1FF}" srcOrd="0" destOrd="0" presId="urn:microsoft.com/office/officeart/2005/8/layout/cycle2"/>
    <dgm:cxn modelId="{70A15E49-F97C-4E32-8474-DA58034FE49C}" type="presOf" srcId="{7985EE53-BD3D-4DB3-B5BD-6B9FFA75B9E6}" destId="{746707A3-847D-4DEF-8437-C19565999197}" srcOrd="1" destOrd="0" presId="urn:microsoft.com/office/officeart/2005/8/layout/cycle2"/>
    <dgm:cxn modelId="{66822E6F-E441-4678-A445-668144701D63}" type="presOf" srcId="{13A2EB04-B868-427A-B17F-16729BFA55DA}" destId="{2F68EEE9-28D4-49EC-A4B1-C191492E34F2}" srcOrd="1" destOrd="0" presId="urn:microsoft.com/office/officeart/2005/8/layout/cycle2"/>
    <dgm:cxn modelId="{8426E189-4684-4E41-AAAC-C4772D18A644}" type="presOf" srcId="{38FB0022-09EC-4D6F-86C0-C813C6F2F39A}" destId="{91CB6799-0928-4E01-9EDA-41B17BB04FAF}" srcOrd="0" destOrd="0" presId="urn:microsoft.com/office/officeart/2005/8/layout/cycle2"/>
    <dgm:cxn modelId="{3EDF7B8C-7598-4E0B-B3E9-3F82986F4CD4}" type="presOf" srcId="{9131EDB8-27A6-42FD-A541-052EFC01D4C6}" destId="{28372633-A8CE-4898-AF86-305447452F30}" srcOrd="0" destOrd="0" presId="urn:microsoft.com/office/officeart/2005/8/layout/cycle2"/>
    <dgm:cxn modelId="{04CB5DA5-3FF2-4B6D-8DE7-1F090C09BE47}" type="presOf" srcId="{EA86A114-EBD1-49CF-AB76-042FF3D636A5}" destId="{3701657F-6946-4A4C-877D-2A88A526B7E1}" srcOrd="0" destOrd="0" presId="urn:microsoft.com/office/officeart/2005/8/layout/cycle2"/>
    <dgm:cxn modelId="{70E930A6-C827-4F72-B6F2-9BC8DC8AB8CD}" type="presOf" srcId="{23116FF9-AEB9-43F5-882D-9ECB1FD5DE18}" destId="{4DD53E4A-81C3-4CAD-B31F-4C20BA5CFCD7}" srcOrd="0" destOrd="0" presId="urn:microsoft.com/office/officeart/2005/8/layout/cycle2"/>
    <dgm:cxn modelId="{5637A8D1-6DDD-43E0-A654-B84F12CA0E6D}" type="presOf" srcId="{EA86A114-EBD1-49CF-AB76-042FF3D636A5}" destId="{A60042D3-910C-4160-96CD-1A63C2C4C0FB}" srcOrd="1" destOrd="0" presId="urn:microsoft.com/office/officeart/2005/8/layout/cycle2"/>
    <dgm:cxn modelId="{E6D814D4-FE86-41BE-AC34-7861C8901BCD}" type="presOf" srcId="{13633CBA-2502-434A-928C-6EC6967F259D}" destId="{EA3ADED0-C9AD-4C17-98CE-D872DACD90E8}" srcOrd="0" destOrd="0" presId="urn:microsoft.com/office/officeart/2005/8/layout/cycle2"/>
    <dgm:cxn modelId="{178C50D8-77D8-41C7-84A7-20D85C0A1825}" type="presOf" srcId="{BEE765C7-6165-4808-9B3B-A6627557B77F}" destId="{670EC530-2BF9-418C-9EBE-CFD33FE15D7D}" srcOrd="0" destOrd="0" presId="urn:microsoft.com/office/officeart/2005/8/layout/cycle2"/>
    <dgm:cxn modelId="{6A3565DD-D04C-4E82-B5A0-4809B84DBC70}" type="presOf" srcId="{13A2EB04-B868-427A-B17F-16729BFA55DA}" destId="{3BFA7701-5D17-48E5-8EAF-0CE4B894FCD8}" srcOrd="0" destOrd="0" presId="urn:microsoft.com/office/officeart/2005/8/layout/cycle2"/>
    <dgm:cxn modelId="{142518E3-74EC-49D4-B3EA-D407F6E4F483}" type="presOf" srcId="{BEE765C7-6165-4808-9B3B-A6627557B77F}" destId="{75E8BE9C-270B-4810-939F-EB750969C50A}" srcOrd="1" destOrd="0" presId="urn:microsoft.com/office/officeart/2005/8/layout/cycle2"/>
    <dgm:cxn modelId="{97323DE5-E2BF-422D-8188-D2445F20223B}" srcId="{13633CBA-2502-434A-928C-6EC6967F259D}" destId="{23116FF9-AEB9-43F5-882D-9ECB1FD5DE18}" srcOrd="4" destOrd="0" parTransId="{86229775-B50F-4220-B88B-07C4BA05CEAC}" sibTransId="{BEE765C7-6165-4808-9B3B-A6627557B77F}"/>
    <dgm:cxn modelId="{DFA86892-7D69-4BFB-B34F-2C8C07271E8B}" type="presParOf" srcId="{EA3ADED0-C9AD-4C17-98CE-D872DACD90E8}" destId="{558890D5-4F42-4C33-B381-CD393B37A1FF}" srcOrd="0" destOrd="0" presId="urn:microsoft.com/office/officeart/2005/8/layout/cycle2"/>
    <dgm:cxn modelId="{7F9B98CF-1D17-4778-A91B-7B74EBAA0FA8}" type="presParOf" srcId="{EA3ADED0-C9AD-4C17-98CE-D872DACD90E8}" destId="{973C755A-5077-47FB-BDC0-FF7A84FD3F26}" srcOrd="1" destOrd="0" presId="urn:microsoft.com/office/officeart/2005/8/layout/cycle2"/>
    <dgm:cxn modelId="{58B0DBF7-4E3D-49F6-8D26-ACACE46843EA}" type="presParOf" srcId="{973C755A-5077-47FB-BDC0-FF7A84FD3F26}" destId="{746707A3-847D-4DEF-8437-C19565999197}" srcOrd="0" destOrd="0" presId="urn:microsoft.com/office/officeart/2005/8/layout/cycle2"/>
    <dgm:cxn modelId="{381EE5FA-8238-4893-AAE3-669FE20776B0}" type="presParOf" srcId="{EA3ADED0-C9AD-4C17-98CE-D872DACD90E8}" destId="{7C5A343C-E262-450D-959C-A644EA0CABBE}" srcOrd="2" destOrd="0" presId="urn:microsoft.com/office/officeart/2005/8/layout/cycle2"/>
    <dgm:cxn modelId="{516E789B-A1EF-4A99-AEAC-BA725AC33E92}" type="presParOf" srcId="{EA3ADED0-C9AD-4C17-98CE-D872DACD90E8}" destId="{719BC63E-F731-4648-BC28-EDC25FC57AA9}" srcOrd="3" destOrd="0" presId="urn:microsoft.com/office/officeart/2005/8/layout/cycle2"/>
    <dgm:cxn modelId="{13FBEBCD-DC9D-4FEF-AE29-4C9E0849BF3F}" type="presParOf" srcId="{719BC63E-F731-4648-BC28-EDC25FC57AA9}" destId="{018B9E75-742E-4303-A16C-8A821310EF15}" srcOrd="0" destOrd="0" presId="urn:microsoft.com/office/officeart/2005/8/layout/cycle2"/>
    <dgm:cxn modelId="{FB008668-0FF3-46C7-8959-1F236FB4F4D0}" type="presParOf" srcId="{EA3ADED0-C9AD-4C17-98CE-D872DACD90E8}" destId="{91CB6799-0928-4E01-9EDA-41B17BB04FAF}" srcOrd="4" destOrd="0" presId="urn:microsoft.com/office/officeart/2005/8/layout/cycle2"/>
    <dgm:cxn modelId="{971F10E2-5CED-4C4E-9252-D755753EA2E9}" type="presParOf" srcId="{EA3ADED0-C9AD-4C17-98CE-D872DACD90E8}" destId="{3701657F-6946-4A4C-877D-2A88A526B7E1}" srcOrd="5" destOrd="0" presId="urn:microsoft.com/office/officeart/2005/8/layout/cycle2"/>
    <dgm:cxn modelId="{A68F6CC6-1A0A-4333-8003-8FEDD4F0E677}" type="presParOf" srcId="{3701657F-6946-4A4C-877D-2A88A526B7E1}" destId="{A60042D3-910C-4160-96CD-1A63C2C4C0FB}" srcOrd="0" destOrd="0" presId="urn:microsoft.com/office/officeart/2005/8/layout/cycle2"/>
    <dgm:cxn modelId="{10A74CE4-5A25-4509-ADD3-06BB9CEF21C7}" type="presParOf" srcId="{EA3ADED0-C9AD-4C17-98CE-D872DACD90E8}" destId="{28372633-A8CE-4898-AF86-305447452F30}" srcOrd="6" destOrd="0" presId="urn:microsoft.com/office/officeart/2005/8/layout/cycle2"/>
    <dgm:cxn modelId="{1B430A39-072A-40C5-B4BD-47B08DF907B6}" type="presParOf" srcId="{EA3ADED0-C9AD-4C17-98CE-D872DACD90E8}" destId="{3BFA7701-5D17-48E5-8EAF-0CE4B894FCD8}" srcOrd="7" destOrd="0" presId="urn:microsoft.com/office/officeart/2005/8/layout/cycle2"/>
    <dgm:cxn modelId="{46827EAB-B72B-42D7-AFD7-E30968E9F4C3}" type="presParOf" srcId="{3BFA7701-5D17-48E5-8EAF-0CE4B894FCD8}" destId="{2F68EEE9-28D4-49EC-A4B1-C191492E34F2}" srcOrd="0" destOrd="0" presId="urn:microsoft.com/office/officeart/2005/8/layout/cycle2"/>
    <dgm:cxn modelId="{9F3F7806-C569-417D-8EC1-52CA3866F5CB}" type="presParOf" srcId="{EA3ADED0-C9AD-4C17-98CE-D872DACD90E8}" destId="{4DD53E4A-81C3-4CAD-B31F-4C20BA5CFCD7}" srcOrd="8" destOrd="0" presId="urn:microsoft.com/office/officeart/2005/8/layout/cycle2"/>
    <dgm:cxn modelId="{30A9895D-4071-42A8-815E-0C83C1883982}" type="presParOf" srcId="{EA3ADED0-C9AD-4C17-98CE-D872DACD90E8}" destId="{670EC530-2BF9-418C-9EBE-CFD33FE15D7D}" srcOrd="9" destOrd="0" presId="urn:microsoft.com/office/officeart/2005/8/layout/cycle2"/>
    <dgm:cxn modelId="{687D3A8C-60B6-45BD-AF82-A0D5A13C4B1D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90D5-4F42-4C33-B381-CD393B37A1FF}">
      <dsp:nvSpPr>
        <dsp:cNvPr id="0" name=""/>
        <dsp:cNvSpPr/>
      </dsp:nvSpPr>
      <dsp:spPr>
        <a:xfrm>
          <a:off x="1633118" y="86031"/>
          <a:ext cx="1343862" cy="134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Adult birds</a:t>
          </a:r>
        </a:p>
      </dsp:txBody>
      <dsp:txXfrm>
        <a:off x="1829922" y="282835"/>
        <a:ext cx="950254" cy="950254"/>
      </dsp:txXfrm>
    </dsp:sp>
    <dsp:sp modelId="{973C755A-5077-47FB-BDC0-FF7A84FD3F26}">
      <dsp:nvSpPr>
        <dsp:cNvPr id="0" name=""/>
        <dsp:cNvSpPr/>
      </dsp:nvSpPr>
      <dsp:spPr>
        <a:xfrm rot="2160000">
          <a:off x="2934512" y="1118300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944747" y="1177512"/>
        <a:ext cx="250082" cy="272131"/>
      </dsp:txXfrm>
    </dsp:sp>
    <dsp:sp modelId="{7C5A343C-E262-450D-959C-A644EA0CABBE}">
      <dsp:nvSpPr>
        <dsp:cNvPr id="0" name=""/>
        <dsp:cNvSpPr/>
      </dsp:nvSpPr>
      <dsp:spPr>
        <a:xfrm>
          <a:off x="3265664" y="1272146"/>
          <a:ext cx="1343862" cy="134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Habitat</a:t>
          </a:r>
        </a:p>
      </dsp:txBody>
      <dsp:txXfrm>
        <a:off x="3462468" y="1468950"/>
        <a:ext cx="950254" cy="950254"/>
      </dsp:txXfrm>
    </dsp:sp>
    <dsp:sp modelId="{719BC63E-F731-4648-BC28-EDC25FC57AA9}">
      <dsp:nvSpPr>
        <dsp:cNvPr id="0" name=""/>
        <dsp:cNvSpPr/>
      </dsp:nvSpPr>
      <dsp:spPr>
        <a:xfrm rot="6480000">
          <a:off x="3450301" y="2667270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520450" y="2707015"/>
        <a:ext cx="250082" cy="272131"/>
      </dsp:txXfrm>
    </dsp:sp>
    <dsp:sp modelId="{91CB6799-0928-4E01-9EDA-41B17BB04FAF}">
      <dsp:nvSpPr>
        <dsp:cNvPr id="0" name=""/>
        <dsp:cNvSpPr/>
      </dsp:nvSpPr>
      <dsp:spPr>
        <a:xfrm>
          <a:off x="2642087" y="3191318"/>
          <a:ext cx="1343862" cy="134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Shelter &amp; protection</a:t>
          </a:r>
        </a:p>
      </dsp:txBody>
      <dsp:txXfrm>
        <a:off x="2838891" y="3388122"/>
        <a:ext cx="950254" cy="950254"/>
      </dsp:txXfrm>
    </dsp:sp>
    <dsp:sp modelId="{3701657F-6946-4A4C-877D-2A88A526B7E1}">
      <dsp:nvSpPr>
        <dsp:cNvPr id="0" name=""/>
        <dsp:cNvSpPr/>
      </dsp:nvSpPr>
      <dsp:spPr>
        <a:xfrm rot="10800000">
          <a:off x="2136531" y="3636473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243709" y="3727184"/>
        <a:ext cx="250082" cy="272131"/>
      </dsp:txXfrm>
    </dsp:sp>
    <dsp:sp modelId="{28372633-A8CE-4898-AF86-305447452F30}">
      <dsp:nvSpPr>
        <dsp:cNvPr id="0" name=""/>
        <dsp:cNvSpPr/>
      </dsp:nvSpPr>
      <dsp:spPr>
        <a:xfrm>
          <a:off x="624150" y="3191318"/>
          <a:ext cx="1343862" cy="134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Food &amp; water</a:t>
          </a:r>
        </a:p>
      </dsp:txBody>
      <dsp:txXfrm>
        <a:off x="820954" y="3388122"/>
        <a:ext cx="950254" cy="950254"/>
      </dsp:txXfrm>
    </dsp:sp>
    <dsp:sp modelId="{3BFA7701-5D17-48E5-8EAF-0CE4B894FCD8}">
      <dsp:nvSpPr>
        <dsp:cNvPr id="0" name=""/>
        <dsp:cNvSpPr/>
      </dsp:nvSpPr>
      <dsp:spPr>
        <a:xfrm rot="15120000">
          <a:off x="808787" y="2686503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878936" y="2828180"/>
        <a:ext cx="250082" cy="272131"/>
      </dsp:txXfrm>
    </dsp:sp>
    <dsp:sp modelId="{4DD53E4A-81C3-4CAD-B31F-4C20BA5CFCD7}">
      <dsp:nvSpPr>
        <dsp:cNvPr id="0" name=""/>
        <dsp:cNvSpPr/>
      </dsp:nvSpPr>
      <dsp:spPr>
        <a:xfrm>
          <a:off x="572" y="1272146"/>
          <a:ext cx="1343862" cy="134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Baby birds</a:t>
          </a:r>
        </a:p>
      </dsp:txBody>
      <dsp:txXfrm>
        <a:off x="197376" y="1468950"/>
        <a:ext cx="950254" cy="950254"/>
      </dsp:txXfrm>
    </dsp:sp>
    <dsp:sp modelId="{670EC530-2BF9-418C-9EBE-CFD33FE15D7D}">
      <dsp:nvSpPr>
        <dsp:cNvPr id="0" name=""/>
        <dsp:cNvSpPr/>
      </dsp:nvSpPr>
      <dsp:spPr>
        <a:xfrm rot="19440000">
          <a:off x="1301966" y="1130186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312201" y="1252396"/>
        <a:ext cx="250082" cy="272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4/20/2023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4/20/2023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homegrownnationalpark.org/find-your-resources" TargetMode="External"/><Relationship Id="rId3" Type="http://schemas.openxmlformats.org/officeDocument/2006/relationships/hyperlink" Target="https://www.audubon.org/birding/identifying-birds" TargetMode="External"/><Relationship Id="rId7" Type="http://schemas.openxmlformats.org/officeDocument/2006/relationships/hyperlink" Target="https://xerces.org/pollinator-resource-center" TargetMode="External"/><Relationship Id="rId2" Type="http://schemas.openxmlformats.org/officeDocument/2006/relationships/hyperlink" Target="https://www.birds.cornell.edu/home/seven-simple-actions-to-help-bird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laboutbirds.org/news/its-true-a-yard-full-of-native-plants-is-a-yard-full-of-well-fed-birds/" TargetMode="External"/><Relationship Id="rId5" Type="http://schemas.openxmlformats.org/officeDocument/2006/relationships/hyperlink" Target="https://www.sibleyguides.com/about/" TargetMode="External"/><Relationship Id="rId4" Type="http://schemas.openxmlformats.org/officeDocument/2006/relationships/hyperlink" Target="https://merlin.allaboutbirds.org/?utm_source=adgrant&amp;utm_medium=cpc&amp;utm_campaign=merlin&amp;utm_content=birdidapp&amp;gclid=EAIaIQobChMIvLDR-fuw_gIVxMzjBx1WsAyuEAAYASAAEgIvZPD_Bw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c.ny.gov/animals/109900.html#Events" TargetMode="External"/><Relationship Id="rId3" Type="http://schemas.openxmlformats.org/officeDocument/2006/relationships/hyperlink" Target="https://www.allaboutbirds.org/news/wp-content/uploads/2009/04/BirdNote09-ProvideWater-2013-2021.pdf" TargetMode="External"/><Relationship Id="rId7" Type="http://schemas.openxmlformats.org/officeDocument/2006/relationships/hyperlink" Target="https://www.dec.ny.gov/animals/34268.html" TargetMode="External"/><Relationship Id="rId2" Type="http://schemas.openxmlformats.org/officeDocument/2006/relationships/hyperlink" Target="https://nestwatch.org/learn/general-bird-nest-info/landscaping-for-nesting-bird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laboutbirds.org/cams/all-cams/" TargetMode="External"/><Relationship Id="rId5" Type="http://schemas.openxmlformats.org/officeDocument/2006/relationships/hyperlink" Target="https://www.dec.ny.gov/animals/124045.html" TargetMode="External"/><Relationship Id="rId4" Type="http://schemas.openxmlformats.org/officeDocument/2006/relationships/hyperlink" Target="https://www.allaboutbirds.org/news/binoculars-and-beyond-nine-tips-for-beginning-bird-watchers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irltrek.org/" TargetMode="External"/><Relationship Id="rId3" Type="http://schemas.openxmlformats.org/officeDocument/2006/relationships/hyperlink" Target="https://feederwatch.org/" TargetMode="External"/><Relationship Id="rId7" Type="http://schemas.openxmlformats.org/officeDocument/2006/relationships/hyperlink" Target="https://www.blackgirlshike.net/" TargetMode="External"/><Relationship Id="rId2" Type="http://schemas.openxmlformats.org/officeDocument/2006/relationships/hyperlink" Target="https://www.birdcoun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utdoorafro.org/" TargetMode="External"/><Relationship Id="rId11" Type="http://schemas.openxmlformats.org/officeDocument/2006/relationships/hyperlink" Target="https://www.dec.ny.gov/lands/5307.html" TargetMode="External"/><Relationship Id="rId5" Type="http://schemas.openxmlformats.org/officeDocument/2006/relationships/hyperlink" Target="http://www.eco-usa.net/orgs/ny.shtml" TargetMode="External"/><Relationship Id="rId10" Type="http://schemas.openxmlformats.org/officeDocument/2006/relationships/hyperlink" Target="https://www.arborday.org/" TargetMode="External"/><Relationship Id="rId4" Type="http://schemas.openxmlformats.org/officeDocument/2006/relationships/hyperlink" Target="https://blog.nature.org/2016/03/30/7-citizen-science-projects-bird-watching-lovers-birding-birds/" TargetMode="External"/><Relationship Id="rId9" Type="http://schemas.openxmlformats.org/officeDocument/2006/relationships/hyperlink" Target="https://www.dec.ny.gov/education/68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3billionbirds.org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blog.mybirdbuddy.com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1E4E-E524-5A6C-C440-02407EFE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Beyond the Birdseed: How to Help Birds Thrive</a:t>
            </a:r>
            <a:br>
              <a:rPr lang="en-US" dirty="0"/>
            </a:br>
            <a:r>
              <a:rPr lang="en-US" dirty="0"/>
              <a:t>Earth Day 2023, SUNY Empire Sustainability Committee</a:t>
            </a:r>
            <a:br>
              <a:rPr lang="en-US" dirty="0"/>
            </a:br>
            <a:r>
              <a:rPr lang="en-US" sz="2400" dirty="0"/>
              <a:t>Mindy Boenning, April 20, 2023</a:t>
            </a:r>
          </a:p>
        </p:txBody>
      </p:sp>
      <p:pic>
        <p:nvPicPr>
          <p:cNvPr id="8" name="Content Placeholder 7" descr="Birds on power lines">
            <a:extLst>
              <a:ext uri="{FF2B5EF4-FFF2-40B4-BE49-F238E27FC236}">
                <a16:creationId xmlns:a16="http://schemas.microsoft.com/office/drawing/2014/main" id="{186E47CA-5381-9305-DF29-2DC67087A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57" y="1565275"/>
            <a:ext cx="6943686" cy="46212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97DA7-7BB5-5FC1-E60D-EA87DB73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15734-017F-741D-D526-4F4EE971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3582E-99A7-13F5-0D9A-DDDBE036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8005-112C-D6BE-D774-A879D4E3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Birdbath Tips</a:t>
            </a:r>
          </a:p>
        </p:txBody>
      </p:sp>
      <p:pic>
        <p:nvPicPr>
          <p:cNvPr id="9" name="Content Placeholder 8" descr="A picture containing water, vessel&#10;&#10;Description automatically generated">
            <a:extLst>
              <a:ext uri="{FF2B5EF4-FFF2-40B4-BE49-F238E27FC236}">
                <a16:creationId xmlns:a16="http://schemas.microsoft.com/office/drawing/2014/main" id="{C50C09C9-1187-8153-E40E-3D6E51C3E0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565284"/>
            <a:ext cx="4610100" cy="260214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12E18-A857-6FEB-600A-9A0DE7CFB5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Birdbaths provide water to drink and to bathe – both important for bird health.</a:t>
            </a:r>
          </a:p>
          <a:p>
            <a:r>
              <a:rPr lang="en-US" dirty="0"/>
              <a:t>Try to have your birdbath imitate a puddle – slope down to max. 2 inch depth.</a:t>
            </a:r>
          </a:p>
          <a:p>
            <a:r>
              <a:rPr lang="en-US" dirty="0"/>
              <a:t>Put stones or branches in the water to allow birds to drink without getting wet.</a:t>
            </a:r>
          </a:p>
          <a:p>
            <a:r>
              <a:rPr lang="en-US" dirty="0"/>
              <a:t>You can get a safe heater for winter.</a:t>
            </a:r>
          </a:p>
          <a:p>
            <a:r>
              <a:rPr lang="en-US" dirty="0"/>
              <a:t>Location: spaced away from cat hiding places</a:t>
            </a:r>
          </a:p>
          <a:p>
            <a:r>
              <a:rPr lang="en-US" dirty="0"/>
              <a:t>Clean the birdbath every day or two (dirt, algae, mosquito eggs)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5241F-F1FF-2F5B-6D2F-54BFC24A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36B932-A6C8-F1BE-2A00-220730F1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66A5C6-7C49-1F76-9141-9F832C744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90EA-2EE4-B9B3-55E0-C14EFC3E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Baby Birds Need Insects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3A6D2-D739-95F9-B499-17B5D951DD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About 90% of North American land birds need insects as hatchlings.  No insects = no next bird generation.</a:t>
            </a:r>
          </a:p>
          <a:p>
            <a:r>
              <a:rPr lang="en-US" dirty="0"/>
              <a:t>Insects need food and habitat, and you can provide that in your yard.</a:t>
            </a:r>
          </a:p>
          <a:p>
            <a:r>
              <a:rPr lang="en-US" dirty="0"/>
              <a:t>Many insects are pollinators, which are also in decline.</a:t>
            </a:r>
          </a:p>
          <a:p>
            <a:r>
              <a:rPr lang="en-US" dirty="0"/>
              <a:t>Insects &amp; plants co-evolved, so plants native to your area are essential to protect &amp; plant.</a:t>
            </a:r>
          </a:p>
          <a:p>
            <a:r>
              <a:rPr lang="en-US" dirty="0"/>
              <a:t>Choose plants that are beautiful </a:t>
            </a:r>
            <a:r>
              <a:rPr lang="en-US" u="sng" dirty="0"/>
              <a:t>AND</a:t>
            </a:r>
            <a:r>
              <a:rPr lang="en-US" dirty="0"/>
              <a:t> are part of the ecosystem!</a:t>
            </a:r>
          </a:p>
          <a:p>
            <a:endParaRPr lang="en-US" dirty="0"/>
          </a:p>
        </p:txBody>
      </p:sp>
      <p:pic>
        <p:nvPicPr>
          <p:cNvPr id="9" name="Content Placeholder 8" descr="A bird on a sign&#10;&#10;Description automatically generated with medium confidence">
            <a:extLst>
              <a:ext uri="{FF2B5EF4-FFF2-40B4-BE49-F238E27FC236}">
                <a16:creationId xmlns:a16="http://schemas.microsoft.com/office/drawing/2014/main" id="{F2CD0153-3BE1-6C96-2D4E-163AB4106E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65" y="1555750"/>
            <a:ext cx="3696970" cy="462121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A580E-DCE2-939F-9E95-E7E10FCB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C9462A-D238-466E-AD86-A42D82E1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658DDF-18D9-F351-5F0A-45D0644D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4311-42BC-15DF-149D-C8FBAFDC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Have some fun and do some good!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20E07-27C7-B6D0-C544-C3FA21E36F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Bird watching</a:t>
            </a:r>
          </a:p>
          <a:p>
            <a:pPr lvl="1"/>
            <a:r>
              <a:rPr lang="en-US" dirty="0"/>
              <a:t>NYS Birding Trail (parks with good birdwatching sites), including NYC areas</a:t>
            </a:r>
          </a:p>
          <a:p>
            <a:pPr lvl="1"/>
            <a:r>
              <a:rPr lang="en-US" dirty="0"/>
              <a:t>Web cams in bird’s nests – local or exotic birds.  You can watch live, or see recorded highlights,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Walking/Hiking/Outdoors</a:t>
            </a:r>
          </a:p>
          <a:p>
            <a:pPr lvl="1"/>
            <a:r>
              <a:rPr lang="en-US" dirty="0"/>
              <a:t>Go solo walking or join a group</a:t>
            </a:r>
          </a:p>
          <a:p>
            <a:pPr lvl="1"/>
            <a:r>
              <a:rPr lang="en-US" dirty="0"/>
              <a:t>The more you’re outside, the more you learn about the animals around you</a:t>
            </a:r>
          </a:p>
          <a:p>
            <a:pPr lvl="1"/>
            <a:r>
              <a:rPr lang="en-US" dirty="0"/>
              <a:t>Phone apps &amp; books to identify birds</a:t>
            </a:r>
          </a:p>
          <a:p>
            <a:pPr marL="0" indent="0">
              <a:buNone/>
            </a:pPr>
            <a:endParaRPr lang="en-US" dirty="0"/>
          </a:p>
          <a:p>
            <a:pPr marL="283464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2D29E-27DB-118B-8843-6E36D94ABE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Citizen science projects</a:t>
            </a:r>
          </a:p>
          <a:p>
            <a:pPr lvl="1"/>
            <a:r>
              <a:rPr lang="en-US" dirty="0"/>
              <a:t>The Great Backyard Bird Count – every February</a:t>
            </a:r>
          </a:p>
          <a:p>
            <a:pPr lvl="1"/>
            <a:r>
              <a:rPr lang="en-US" dirty="0"/>
              <a:t>Project Feeder Watch – every November through April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Environmental Organizations</a:t>
            </a:r>
          </a:p>
          <a:p>
            <a:pPr lvl="1"/>
            <a:r>
              <a:rPr lang="en-US" dirty="0"/>
              <a:t>Help construct trails, create gardens, and lots of other projects</a:t>
            </a:r>
          </a:p>
          <a:p>
            <a:pPr lvl="1"/>
            <a:r>
              <a:rPr lang="en-US" dirty="0"/>
              <a:t>Plant trees in your neighborhood</a:t>
            </a:r>
          </a:p>
          <a:p>
            <a:pPr marL="0" indent="0">
              <a:buNone/>
            </a:pPr>
            <a:endParaRPr lang="en-US" dirty="0"/>
          </a:p>
          <a:p>
            <a:pPr marL="283464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C306A-04E4-9294-C055-254982CF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710360-EFC0-B9C4-51D2-7CA6EB3F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85099B-C502-A669-2BFB-A0E2CE4A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6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E65B75-43FB-972D-C403-D9DC68B04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470CD9-B82B-50A8-270E-660C38CBC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 Simple Actions to Help Birds</a:t>
            </a:r>
          </a:p>
          <a:p>
            <a:pPr lvl="1"/>
            <a:r>
              <a:rPr lang="en-US">
                <a:hlinkClick r:id="rId2"/>
              </a:rPr>
              <a:t>https://www.birds.cornell.edu/home/seven-simple-actions-to-help-birds/</a:t>
            </a:r>
            <a:r>
              <a:rPr lang="en-US"/>
              <a:t> </a:t>
            </a:r>
          </a:p>
          <a:p>
            <a:r>
              <a:rPr lang="en-US" dirty="0"/>
              <a:t>Bird identification</a:t>
            </a:r>
            <a:endParaRPr lang="en-US" sz="1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lvl="1"/>
            <a:r>
              <a:rPr lang="en-US" dirty="0"/>
              <a:t>Merlin ID app: </a:t>
            </a:r>
            <a:r>
              <a:rPr lang="en-US" dirty="0">
                <a:hlinkClick r:id="rId4"/>
              </a:rPr>
              <a:t>https://merlin.allaboutbirds.org/?utm_source=adgrant&amp;utm_medium=cpc&amp;utm_campaign=merlin&amp;utm_content=birdidapp&amp;gclid=EAIaIQobChMIvLDR-fuw_gIVxMzjBx1WsAyuEAAYASAAEgIvZPD_BwE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Sibley Guides:  </a:t>
            </a:r>
            <a:r>
              <a:rPr lang="en-US" dirty="0">
                <a:hlinkClick r:id="rId5"/>
              </a:rPr>
              <a:t>https://www.sibleyguides.com/about/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Audubon videos, tips, quizzes: </a:t>
            </a:r>
            <a:r>
              <a:rPr lang="en-US" dirty="0">
                <a:hlinkClick r:id="rId3"/>
              </a:rPr>
              <a:t>https://www.audubon.org/birding/identifying-birds</a:t>
            </a:r>
            <a:r>
              <a:rPr lang="en-US" dirty="0"/>
              <a:t> </a:t>
            </a:r>
          </a:p>
          <a:p>
            <a:r>
              <a:rPr lang="en-US" dirty="0"/>
              <a:t>Native plants for insects &amp; seeds</a:t>
            </a:r>
          </a:p>
          <a:p>
            <a:pPr lvl="1"/>
            <a:r>
              <a:rPr lang="en-US" dirty="0">
                <a:hlinkClick r:id="rId6"/>
              </a:rPr>
              <a:t>https://www.allaboutbirds.org/news/its-true-a-yard-full-of-native-plants-is-a-yard-full-of-well-fed-birds/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7"/>
              </a:rPr>
              <a:t>https://xerces.org/pollinator-resource-center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8"/>
              </a:rPr>
              <a:t>https://homegrownnationalpark.org/find-your-resources</a:t>
            </a:r>
            <a:r>
              <a:rPr lang="en-US" dirty="0"/>
              <a:t> </a:t>
            </a:r>
          </a:p>
          <a:p>
            <a:pPr marL="283464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70EDD-51F8-C26C-E9A4-A51FD898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16B7B6-25BB-887D-6B5E-F691C156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FB32D2C-8942-5CEC-5B02-85C0FAF0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66E4-9567-C5B7-F5ED-BF13899C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C2F37-F361-60E9-AD6D-DC384DD42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Landscaping for birds</a:t>
            </a:r>
          </a:p>
          <a:p>
            <a:pPr lvl="1"/>
            <a:r>
              <a:rPr lang="en-US" dirty="0">
                <a:hlinkClick r:id="rId2"/>
              </a:rPr>
              <a:t>https://nestwatch.org/learn/general-bird-nest-info/landscaping-for-nesting-birds/</a:t>
            </a:r>
            <a:r>
              <a:rPr lang="en-US" dirty="0"/>
              <a:t> </a:t>
            </a:r>
          </a:p>
          <a:p>
            <a:r>
              <a:rPr lang="en-US" dirty="0"/>
              <a:t>Birdbaths</a:t>
            </a:r>
          </a:p>
          <a:p>
            <a:pPr lvl="1"/>
            <a:r>
              <a:rPr lang="en-US" dirty="0">
                <a:hlinkClick r:id="rId3"/>
              </a:rPr>
              <a:t>https://www.allaboutbirds.org/news/wp-content/uploads/2009/04/BirdNote09-ProvideWater-2013-2021.pdf</a:t>
            </a:r>
            <a:r>
              <a:rPr lang="en-US" dirty="0"/>
              <a:t> </a:t>
            </a:r>
          </a:p>
          <a:p>
            <a:r>
              <a:rPr lang="en-US" dirty="0"/>
              <a:t>Bird watching</a:t>
            </a:r>
          </a:p>
          <a:p>
            <a:pPr lvl="1"/>
            <a:r>
              <a:rPr lang="en-US" dirty="0"/>
              <a:t>Tips for beginners:  </a:t>
            </a:r>
            <a:r>
              <a:rPr lang="en-US" dirty="0">
                <a:hlinkClick r:id="rId4"/>
              </a:rPr>
              <a:t>https://www.allaboutbirds.org/news/binoculars-and-beyond-nine-tips-for-beginning-bird-watchers/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NYS Birding Trail locations: </a:t>
            </a:r>
            <a:r>
              <a:rPr lang="en-US" dirty="0">
                <a:hlinkClick r:id="rId5"/>
              </a:rPr>
              <a:t>https://www.dec.ny.gov/animals/124045.html</a:t>
            </a:r>
            <a:endParaRPr lang="en-US" dirty="0"/>
          </a:p>
          <a:p>
            <a:pPr lvl="1"/>
            <a:r>
              <a:rPr lang="en-US" dirty="0"/>
              <a:t>Bird cameras:  </a:t>
            </a:r>
          </a:p>
          <a:p>
            <a:pPr lvl="2"/>
            <a:r>
              <a:rPr lang="en-US" dirty="0"/>
              <a:t>Cornell:  </a:t>
            </a:r>
            <a:r>
              <a:rPr lang="en-US" dirty="0">
                <a:hlinkClick r:id="rId6"/>
              </a:rPr>
              <a:t>https://www.allaboutbirds.org/cams/all-cams/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NYS DEC, mid-Hudson bridge: </a:t>
            </a:r>
            <a:r>
              <a:rPr lang="en-US" dirty="0">
                <a:hlinkClick r:id="rId7"/>
              </a:rPr>
              <a:t>https://www.dec.ny.gov/animals/34268.html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NYS birding resources, including group birdwatching events:  </a:t>
            </a:r>
            <a:r>
              <a:rPr lang="en-US" dirty="0">
                <a:hlinkClick r:id="rId8"/>
              </a:rPr>
              <a:t>https://www.dec.ny.gov/animals/109900.html#Events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E7D92-9AA6-8BEA-3F8F-E40B7AB9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216EF-8D08-AC91-5E68-4610448E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B3A09-2339-1B9B-6696-8057699B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BF5A-20CE-F591-4F3A-C457368A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6445-1DC8-7A6D-2C74-DC868136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Citizen science projects</a:t>
            </a:r>
          </a:p>
          <a:p>
            <a:pPr lvl="1"/>
            <a:r>
              <a:rPr lang="en-US" dirty="0"/>
              <a:t>Great Backyard Bird Count: </a:t>
            </a:r>
            <a:r>
              <a:rPr lang="en-US" dirty="0">
                <a:hlinkClick r:id="rId2"/>
              </a:rPr>
              <a:t>https://www.birdcount.org/</a:t>
            </a:r>
            <a:endParaRPr lang="en-US" dirty="0"/>
          </a:p>
          <a:p>
            <a:pPr lvl="1"/>
            <a:r>
              <a:rPr lang="en-US" dirty="0"/>
              <a:t>Project </a:t>
            </a:r>
            <a:r>
              <a:rPr lang="en-US" dirty="0" err="1"/>
              <a:t>Feederwatch</a:t>
            </a:r>
            <a:r>
              <a:rPr lang="en-US" dirty="0"/>
              <a:t>:  </a:t>
            </a:r>
            <a:r>
              <a:rPr lang="en-US" dirty="0">
                <a:hlinkClick r:id="rId3"/>
              </a:rPr>
              <a:t>https://feederwatch.org/</a:t>
            </a:r>
            <a:r>
              <a:rPr lang="en-US" dirty="0"/>
              <a:t>  </a:t>
            </a:r>
          </a:p>
          <a:p>
            <a:pPr lvl="1"/>
            <a:r>
              <a:rPr lang="en-US" dirty="0">
                <a:hlinkClick r:id="rId4"/>
              </a:rPr>
              <a:t>https://www.birds.cornell.edu/citizenscience</a:t>
            </a:r>
          </a:p>
          <a:p>
            <a:pPr lvl="1"/>
            <a:r>
              <a:rPr lang="en-US" dirty="0">
                <a:hlinkClick r:id="rId4"/>
              </a:rPr>
              <a:t>https://blog.nature.org/2016/03/30/7-citizen-science-projects-bird-watching-lovers-birding-birds/</a:t>
            </a:r>
            <a:r>
              <a:rPr lang="en-US" dirty="0"/>
              <a:t> </a:t>
            </a:r>
          </a:p>
          <a:p>
            <a:r>
              <a:rPr lang="en-US" dirty="0"/>
              <a:t>Environmental organizations</a:t>
            </a:r>
          </a:p>
          <a:p>
            <a:pPr lvl="1"/>
            <a:r>
              <a:rPr lang="en-US" dirty="0"/>
              <a:t>Check for NYS organizations here:  </a:t>
            </a:r>
            <a:r>
              <a:rPr lang="en-US" dirty="0">
                <a:hlinkClick r:id="rId5"/>
              </a:rPr>
              <a:t>http://www.eco-usa.net/orgs/ny.shtml</a:t>
            </a:r>
            <a:r>
              <a:rPr lang="en-US" dirty="0"/>
              <a:t> </a:t>
            </a:r>
          </a:p>
          <a:p>
            <a:r>
              <a:rPr lang="en-US" dirty="0"/>
              <a:t>Walking, hiking, outdoors</a:t>
            </a:r>
          </a:p>
          <a:p>
            <a:pPr lvl="1"/>
            <a:r>
              <a:rPr lang="en-US" dirty="0"/>
              <a:t>Outdoors groups supporting African Americans:  </a:t>
            </a:r>
            <a:r>
              <a:rPr lang="en-US" dirty="0">
                <a:hlinkClick r:id="rId6"/>
              </a:rPr>
              <a:t>https://outdoorafro.org/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https://www.blackgirlshike.net/</a:t>
            </a:r>
            <a:r>
              <a:rPr lang="en-US" dirty="0"/>
              <a:t> , </a:t>
            </a:r>
            <a:r>
              <a:rPr lang="en-US" dirty="0">
                <a:hlinkClick r:id="rId8"/>
              </a:rPr>
              <a:t>https://www.girltrek.org/</a:t>
            </a:r>
            <a:r>
              <a:rPr lang="en-US" dirty="0"/>
              <a:t>     </a:t>
            </a:r>
          </a:p>
          <a:p>
            <a:pPr lvl="1"/>
            <a:r>
              <a:rPr lang="en-US" dirty="0"/>
              <a:t>Becoming an Outdoors Woman (NYS DEC program) (30</a:t>
            </a:r>
            <a:r>
              <a:rPr lang="en-US" baseline="30000" dirty="0"/>
              <a:t>th</a:t>
            </a:r>
            <a:r>
              <a:rPr lang="en-US" dirty="0"/>
              <a:t> anniversary!):  </a:t>
            </a:r>
            <a:r>
              <a:rPr lang="en-US" dirty="0">
                <a:hlinkClick r:id="rId9"/>
              </a:rPr>
              <a:t>https://www.dec.ny.gov/education/68.html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Plant trees for Arbor Day:  </a:t>
            </a:r>
            <a:r>
              <a:rPr lang="en-US" dirty="0">
                <a:hlinkClick r:id="rId10"/>
              </a:rPr>
              <a:t>https://www.arborday.org/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NY ReLeaf Program (through NYS Urban Forestry Council &amp; DEC) – learn about increasing trees in your neighborhood, join activities:  </a:t>
            </a:r>
            <a:r>
              <a:rPr lang="en-US" dirty="0">
                <a:hlinkClick r:id="rId11"/>
              </a:rPr>
              <a:t>https://www.dec.ny.gov/lands/5307.html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A7D65-034C-CE52-40A2-828DDA47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621A0-39AA-E32E-4C38-86473537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525B8-9119-4AC5-2C14-9868FD28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6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Today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cover: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&amp; why this matters</a:t>
            </a:r>
          </a:p>
          <a:p>
            <a:r>
              <a:rPr lang="en-US" dirty="0"/>
              <a:t>Bird protection</a:t>
            </a:r>
          </a:p>
          <a:p>
            <a:r>
              <a:rPr lang="en-US" dirty="0"/>
              <a:t>Bird feeders &amp; water</a:t>
            </a:r>
          </a:p>
          <a:p>
            <a:r>
              <a:rPr lang="en-US" dirty="0"/>
              <a:t>Planting for birds</a:t>
            </a:r>
          </a:p>
          <a:p>
            <a:r>
              <a:rPr lang="en-US" dirty="0"/>
              <a:t>Activities to get involved in</a:t>
            </a:r>
          </a:p>
          <a:p>
            <a:r>
              <a:rPr lang="en-US" dirty="0"/>
              <a:t>Resources for later exploration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4318-1137-062B-A075-6025DD41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1378"/>
            <a:ext cx="9371949" cy="1183566"/>
          </a:xfrm>
        </p:spPr>
        <p:txBody>
          <a:bodyPr/>
          <a:lstStyle/>
          <a:p>
            <a:pPr algn="ctr"/>
            <a:r>
              <a:rPr lang="en-US" dirty="0"/>
              <a:t>Tips for Everyone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99BA7D-32D8-433F-E42F-64870D8AC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927756"/>
            <a:ext cx="4610099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Bird lover or not so much?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Unsure where to start?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There are tips that everyone can use to help birds even if you’re not glued to binoculars or filling bird feeders!</a:t>
            </a:r>
          </a:p>
        </p:txBody>
      </p:sp>
      <p:pic>
        <p:nvPicPr>
          <p:cNvPr id="10" name="Content Placeholder 9" descr="Portrait of man with facial hair in nature holding binoculars to face, looking up">
            <a:extLst>
              <a:ext uri="{FF2B5EF4-FFF2-40B4-BE49-F238E27FC236}">
                <a16:creationId xmlns:a16="http://schemas.microsoft.com/office/drawing/2014/main" id="{16E45189-C916-1311-928B-CDB9F4D525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29656"/>
            <a:ext cx="4610100" cy="3073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E3CF2-7835-5F21-BE7B-493D85AF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6A093-11C2-02D3-5B73-4ECDA8C7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643FF-5D8D-5A2C-A96A-E45AC666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of a Larger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Everything in nature is interconnected</a:t>
            </a:r>
          </a:p>
          <a:p>
            <a:r>
              <a:rPr lang="en-US" dirty="0"/>
              <a:t>All wildlife has more stress &amp; thinner margins of survival these days</a:t>
            </a:r>
          </a:p>
          <a:p>
            <a:r>
              <a:rPr lang="en-US" dirty="0"/>
              <a:t>Any contribution from you makes a difference</a:t>
            </a:r>
          </a:p>
          <a:p>
            <a:r>
              <a:rPr lang="en-US" dirty="0"/>
              <a:t>Birds need different things at different points in their life cycle and in different seasons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8" name="Content Placeholder 9" descr="Basic cycle diagram with a continuing sequence of stages, tasks, or events in a circular flow. Emphasizes the stages or steps rather than the connecting arrows or flow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7162459"/>
              </p:ext>
            </p:extLst>
          </p:nvPr>
        </p:nvGraphicFramePr>
        <p:xfrm>
          <a:off x="6172200" y="1555750"/>
          <a:ext cx="46101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60A6-9A63-475A-B2DB-B3C0F84D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Disappearing Birds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9623F-0FAC-A426-BE8A-E57C6C2600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/>
              <a:t>We have 29% fewer birds in the United States and Canada since 1970</a:t>
            </a:r>
          </a:p>
          <a:p>
            <a:endParaRPr lang="en-US" sz="3200" dirty="0"/>
          </a:p>
          <a:p>
            <a:r>
              <a:rPr lang="en-US" sz="3200" dirty="0"/>
              <a:t>That’s almost 3 billion fewer birds across North America</a:t>
            </a:r>
          </a:p>
          <a:p>
            <a:endParaRPr lang="en-US" sz="3200" dirty="0"/>
          </a:p>
          <a:p>
            <a:r>
              <a:rPr lang="en-US" sz="3200" dirty="0"/>
              <a:t>Grassland birds experienced the biggest impact: 53% decline</a:t>
            </a:r>
          </a:p>
          <a:p>
            <a:endParaRPr lang="en-US" sz="3200" dirty="0"/>
          </a:p>
          <a:p>
            <a:r>
              <a:rPr lang="en-US" sz="3200" dirty="0"/>
              <a:t>Between 2009 to 2019, Spring migration has dropped 14% (as measured by night radar)</a:t>
            </a:r>
          </a:p>
          <a:p>
            <a:endParaRPr lang="en-US" dirty="0"/>
          </a:p>
          <a:p>
            <a:r>
              <a:rPr lang="en-US" sz="1800" dirty="0"/>
              <a:t>Study published in the journal Science, Sept. 2019</a:t>
            </a:r>
          </a:p>
          <a:p>
            <a:r>
              <a:rPr lang="en-US" sz="1800" dirty="0"/>
              <a:t>More info at </a:t>
            </a:r>
            <a:r>
              <a:rPr lang="en-US" sz="1800" dirty="0">
                <a:hlinkClick r:id="rId2"/>
              </a:rPr>
              <a:t>https://www.3billionbirds.org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19183-2E54-6043-D893-BFCFA9E4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C1F338-DB69-C1A8-2E44-F52E1A83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E26242-9310-5A2B-72FD-CD2FB060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5" name="Content Placeholder 14" descr="A bird sits on a branch&#10;&#10;Description automatically generated">
            <a:extLst>
              <a:ext uri="{FF2B5EF4-FFF2-40B4-BE49-F238E27FC236}">
                <a16:creationId xmlns:a16="http://schemas.microsoft.com/office/drawing/2014/main" id="{379949A5-4300-3CCE-2DA0-95F7A3EA76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92547"/>
            <a:ext cx="4610100" cy="2747619"/>
          </a:xfrm>
        </p:spPr>
      </p:pic>
    </p:spTree>
    <p:extLst>
      <p:ext uri="{BB962C8B-B14F-4D97-AF65-F5344CB8AC3E}">
        <p14:creationId xmlns:p14="http://schemas.microsoft.com/office/powerpoint/2010/main" val="22913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49BCDB-6FFA-35AF-C9A3-EB920A15B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You Can Help!</a:t>
            </a:r>
          </a:p>
        </p:txBody>
      </p:sp>
      <p:pic>
        <p:nvPicPr>
          <p:cNvPr id="11" name="Content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730745-082D-4E88-5133-8E6049E6BD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35" y="1555750"/>
            <a:ext cx="3633029" cy="4621213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4CD128B-008F-AB69-7D8A-0131BC5FCF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Keep cats indoors</a:t>
            </a:r>
          </a:p>
          <a:p>
            <a:r>
              <a:rPr lang="en-US" dirty="0"/>
              <a:t>Make windows safer</a:t>
            </a:r>
          </a:p>
          <a:p>
            <a:r>
              <a:rPr lang="en-US" dirty="0"/>
              <a:t>Avoid pesticides</a:t>
            </a:r>
          </a:p>
          <a:p>
            <a:r>
              <a:rPr lang="en-US" dirty="0"/>
              <a:t>Use native plants</a:t>
            </a:r>
          </a:p>
          <a:p>
            <a:r>
              <a:rPr lang="en-US" dirty="0"/>
              <a:t>Drink shade-grown coffee</a:t>
            </a:r>
          </a:p>
          <a:p>
            <a:r>
              <a:rPr lang="en-US" dirty="0"/>
              <a:t>Reduce plastic use</a:t>
            </a:r>
          </a:p>
          <a:p>
            <a:r>
              <a:rPr lang="en-US" dirty="0"/>
              <a:t>Do citizen 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68DE3-CB92-6BA5-45A6-3D9136C5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1E872D-1E97-0E20-4407-9E27322A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EC8EDAF-D247-FD2F-8AD7-F2422EDF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DFEDAA-1425-1F4B-7E93-7CF5A1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Bird Feeders</a:t>
            </a:r>
          </a:p>
        </p:txBody>
      </p:sp>
      <p:pic>
        <p:nvPicPr>
          <p:cNvPr id="11" name="Content Placeholder 10" descr="A bird eating from a bird feeder&#10;&#10;Description automatically generated">
            <a:extLst>
              <a:ext uri="{FF2B5EF4-FFF2-40B4-BE49-F238E27FC236}">
                <a16:creationId xmlns:a16="http://schemas.microsoft.com/office/drawing/2014/main" id="{F7DD2680-788F-4F91-4354-A0782B8FEF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335931"/>
            <a:ext cx="4610100" cy="3060851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9CB33C-5F78-D7FC-F707-438C118649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Choose right type of feeder </a:t>
            </a:r>
          </a:p>
          <a:p>
            <a:pPr lvl="1"/>
            <a:r>
              <a:rPr lang="en-US" dirty="0"/>
              <a:t>Platform, tube, suet, etc.</a:t>
            </a:r>
          </a:p>
          <a:p>
            <a:r>
              <a:rPr lang="en-US" dirty="0"/>
              <a:t>Location, location, location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view from feeder, but within 12 ft. have shrub, evergreen, or brush pile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ft. away from windows, or within 3 ft.</a:t>
            </a:r>
          </a:p>
          <a:p>
            <a:r>
              <a:rPr lang="en-US" dirty="0"/>
              <a:t>Use the right birdseed mix for your location &amp; season</a:t>
            </a:r>
          </a:p>
          <a:p>
            <a:r>
              <a:rPr lang="en-US" dirty="0"/>
              <a:t>Only put out enough food for 1-2 days &amp; clean feeder regularly</a:t>
            </a:r>
          </a:p>
          <a:p>
            <a:r>
              <a:rPr lang="en-US" dirty="0"/>
              <a:t>Store unused seed to protect from moisture &amp; critters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28FAB-92CA-0020-E191-FA2B6457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52649-5C18-CC4B-9B46-FDFAA8F4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4DBFD-3C0C-4690-5B91-464F68C3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9ED4-77CF-D3DC-2D84-16A82994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Squirrel Thieves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40922-8671-7D97-399A-3A5F689FFF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may have to change tactics as squirrel figure out new strategies</a:t>
            </a:r>
          </a:p>
          <a:p>
            <a:r>
              <a:rPr lang="en-US" dirty="0"/>
              <a:t>Squirrels can jump </a:t>
            </a:r>
          </a:p>
          <a:p>
            <a:pPr lvl="1"/>
            <a:r>
              <a:rPr lang="en-US" dirty="0"/>
              <a:t>5 ft. up</a:t>
            </a:r>
          </a:p>
          <a:p>
            <a:pPr lvl="1"/>
            <a:r>
              <a:rPr lang="en-US" dirty="0"/>
              <a:t>7 ft. across</a:t>
            </a:r>
          </a:p>
          <a:p>
            <a:pPr lvl="1"/>
            <a:r>
              <a:rPr lang="en-US" dirty="0"/>
              <a:t>9 ft. down</a:t>
            </a:r>
          </a:p>
          <a:p>
            <a:r>
              <a:rPr lang="en-US" dirty="0"/>
              <a:t>Try hanging feeder on a thin wire between 2 poles at least 14 ft. apart; put PVC pipe or plastic bottles with both ends cut off on the wire</a:t>
            </a:r>
          </a:p>
          <a:p>
            <a:r>
              <a:rPr lang="en-US" dirty="0"/>
              <a:t>Use food unappealing to squirrels (safflower, white millet, </a:t>
            </a:r>
            <a:r>
              <a:rPr lang="en-US" dirty="0" err="1"/>
              <a:t>nyjer</a:t>
            </a:r>
            <a:r>
              <a:rPr lang="en-US" dirty="0"/>
              <a:t> seed)</a:t>
            </a:r>
          </a:p>
          <a:p>
            <a:r>
              <a:rPr lang="en-US" dirty="0"/>
              <a:t>Use de-husked/no-waste seed: less clutter under feeder, more invisible</a:t>
            </a:r>
          </a:p>
          <a:p>
            <a:r>
              <a:rPr lang="en-US" sz="1500" dirty="0"/>
              <a:t>Thanks to </a:t>
            </a:r>
            <a:r>
              <a:rPr lang="en-US" sz="1500" dirty="0">
                <a:hlinkClick r:id="rId2"/>
              </a:rPr>
              <a:t>www.blog.mybirdbuddy.com</a:t>
            </a:r>
            <a:r>
              <a:rPr lang="en-US" sz="1500" dirty="0"/>
              <a:t> for suggestions!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BD686-7BB8-4559-26AF-ADBE5074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CEC8F8-326D-2752-BB43-254708EC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A73F44-B127-FF2F-40C6-34D2E662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3" name="Content Placeholder 12" descr="A picture containing outdoor, mammal, squirrel&#10;&#10;Description automatically generated">
            <a:extLst>
              <a:ext uri="{FF2B5EF4-FFF2-40B4-BE49-F238E27FC236}">
                <a16:creationId xmlns:a16="http://schemas.microsoft.com/office/drawing/2014/main" id="{23E8AB59-80A9-5B34-AE7E-E00CBABBA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28906"/>
            <a:ext cx="4610100" cy="3074900"/>
          </a:xfrm>
        </p:spPr>
      </p:pic>
    </p:spTree>
    <p:extLst>
      <p:ext uri="{BB962C8B-B14F-4D97-AF65-F5344CB8AC3E}">
        <p14:creationId xmlns:p14="http://schemas.microsoft.com/office/powerpoint/2010/main" val="23847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22F6-297B-5DA3-2166-1C9ACA1A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Hummingbird Feeders</a:t>
            </a:r>
          </a:p>
        </p:txBody>
      </p:sp>
      <p:pic>
        <p:nvPicPr>
          <p:cNvPr id="9" name="Content Placeholder 8" descr="A hummingbird flying to a feeder&#10;&#10;Description automatically generated with medium confidence">
            <a:extLst>
              <a:ext uri="{FF2B5EF4-FFF2-40B4-BE49-F238E27FC236}">
                <a16:creationId xmlns:a16="http://schemas.microsoft.com/office/drawing/2014/main" id="{D1C9201A-6098-1B4C-C1FB-7E7B55A7C1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570918"/>
            <a:ext cx="4610100" cy="259087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410D1-DCE3-6634-58E4-591638D123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Make fresh liquid every few days</a:t>
            </a:r>
          </a:p>
          <a:p>
            <a:r>
              <a:rPr lang="en-US" dirty="0"/>
              <a:t>Use sugar, not honey (spoilage)</a:t>
            </a:r>
          </a:p>
          <a:p>
            <a:pPr lvl="1"/>
            <a:r>
              <a:rPr lang="en-US" dirty="0"/>
              <a:t>Sunny weather: ¼ cup sugar to 1 cup water</a:t>
            </a:r>
          </a:p>
          <a:p>
            <a:pPr lvl="1"/>
            <a:r>
              <a:rPr lang="en-US" dirty="0"/>
              <a:t>Cloudy/cold/rainy weather: 1/3 cup sugar to 1 cup water</a:t>
            </a:r>
          </a:p>
          <a:p>
            <a:r>
              <a:rPr lang="en-US" dirty="0"/>
              <a:t>Place in the shade (spoilage)</a:t>
            </a:r>
          </a:p>
          <a:p>
            <a:r>
              <a:rPr lang="en-US" dirty="0"/>
              <a:t>Liquid doesn’t need to be red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0335A-887E-8A5F-9C47-08C93484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28AA3F-F43F-C615-7353-50C186ACD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D137AC-A017-223D-9DCB-6DA551DC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2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2599</TotalTime>
  <Words>1285</Words>
  <Application>Microsoft Office PowerPoint</Application>
  <PresentationFormat>Widescreen</PresentationFormat>
  <Paragraphs>186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Ecology 16x9</vt:lpstr>
      <vt:lpstr>Beyond the Birdseed: How to Help Birds Thrive Earth Day 2023, SUNY Empire Sustainability Committee Mindy Boenning, April 20, 2023</vt:lpstr>
      <vt:lpstr>Today we will cover:</vt:lpstr>
      <vt:lpstr>Tips for Everyone</vt:lpstr>
      <vt:lpstr>Part of a Larger Ecosystem</vt:lpstr>
      <vt:lpstr>Disappearing Birds</vt:lpstr>
      <vt:lpstr>How You Can Help!</vt:lpstr>
      <vt:lpstr>Bird Feeders</vt:lpstr>
      <vt:lpstr>Squirrel Thieves</vt:lpstr>
      <vt:lpstr>Hummingbird Feeders</vt:lpstr>
      <vt:lpstr>Birdbath Tips</vt:lpstr>
      <vt:lpstr>Baby Birds Need Insects</vt:lpstr>
      <vt:lpstr>Have some fun and do some good!</vt:lpstr>
      <vt:lpstr>Resources</vt:lpstr>
      <vt:lpstr>Resources - continued</vt:lpstr>
      <vt:lpstr>Resources -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Mindy Boenning</dc:creator>
  <cp:lastModifiedBy>Mindy Boenning</cp:lastModifiedBy>
  <cp:revision>1</cp:revision>
  <cp:lastPrinted>2023-04-20T15:24:04Z</cp:lastPrinted>
  <dcterms:created xsi:type="dcterms:W3CDTF">2023-04-15T19:12:26Z</dcterms:created>
  <dcterms:modified xsi:type="dcterms:W3CDTF">2023-04-20T15:41:54Z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