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3"/>
  </p:notesMasterIdLst>
  <p:sldIdLst>
    <p:sldId id="265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28A"/>
    <a:srgbClr val="F2A800"/>
    <a:srgbClr val="FF9800"/>
    <a:srgbClr val="1EA9E1"/>
    <a:srgbClr val="1EA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6FC52-AFC1-7249-AD13-FD92BE6A6479}" v="10" dt="2023-03-22T14:19:08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Infantino" userId="S::lindsay.infantino@esc.edu::5486c635-933a-48c7-8a44-1b925dfadfe6" providerId="AD" clId="Web-{6C26427A-3720-457C-B418-751E515AF6B1}"/>
    <pc:docChg chg="modSld">
      <pc:chgData name="Lindsay Infantino" userId="S::lindsay.infantino@esc.edu::5486c635-933a-48c7-8a44-1b925dfadfe6" providerId="AD" clId="Web-{6C26427A-3720-457C-B418-751E515AF6B1}" dt="2023-03-13T13:57:39.796" v="275" actId="20577"/>
      <pc:docMkLst>
        <pc:docMk/>
      </pc:docMkLst>
      <pc:sldChg chg="modSp">
        <pc:chgData name="Lindsay Infantino" userId="S::lindsay.infantino@esc.edu::5486c635-933a-48c7-8a44-1b925dfadfe6" providerId="AD" clId="Web-{6C26427A-3720-457C-B418-751E515AF6B1}" dt="2023-03-13T13:52:00.285" v="228" actId="20577"/>
        <pc:sldMkLst>
          <pc:docMk/>
          <pc:sldMk cId="2555872880" sldId="258"/>
        </pc:sldMkLst>
        <pc:spChg chg="mod">
          <ac:chgData name="Lindsay Infantino" userId="S::lindsay.infantino@esc.edu::5486c635-933a-48c7-8a44-1b925dfadfe6" providerId="AD" clId="Web-{6C26427A-3720-457C-B418-751E515AF6B1}" dt="2023-03-13T13:51:11.705" v="220" actId="20577"/>
          <ac:spMkLst>
            <pc:docMk/>
            <pc:sldMk cId="2555872880" sldId="258"/>
            <ac:spMk id="2" creationId="{FB9C72A7-8E53-11BB-5131-D68B5A6435B5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1:17.315" v="221" actId="20577"/>
          <ac:spMkLst>
            <pc:docMk/>
            <pc:sldMk cId="2555872880" sldId="258"/>
            <ac:spMk id="3" creationId="{C6A910B0-29BD-B4F0-C855-F58F56859CFB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1:31.846" v="223" actId="20577"/>
          <ac:spMkLst>
            <pc:docMk/>
            <pc:sldMk cId="2555872880" sldId="258"/>
            <ac:spMk id="7" creationId="{C42E3991-9488-700D-4CEB-B6B76DE9694A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1:50.441" v="226" actId="20577"/>
          <ac:spMkLst>
            <pc:docMk/>
            <pc:sldMk cId="2555872880" sldId="258"/>
            <ac:spMk id="8" creationId="{6AB0752E-499F-2E59-50DA-997445665839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1:55.456" v="227" actId="20577"/>
          <ac:spMkLst>
            <pc:docMk/>
            <pc:sldMk cId="2555872880" sldId="258"/>
            <ac:spMk id="9" creationId="{5D688024-B24E-6C81-A946-7A6493C7FCA8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1:24.065" v="222" actId="20577"/>
          <ac:spMkLst>
            <pc:docMk/>
            <pc:sldMk cId="2555872880" sldId="258"/>
            <ac:spMk id="10" creationId="{9013BCC5-F3DD-49DD-FD65-93FED2B4A43B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1:44.253" v="225" actId="20577"/>
          <ac:spMkLst>
            <pc:docMk/>
            <pc:sldMk cId="2555872880" sldId="258"/>
            <ac:spMk id="11" creationId="{887AE862-8242-0757-723E-B7E3E513E7E4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2:00.285" v="228" actId="20577"/>
          <ac:spMkLst>
            <pc:docMk/>
            <pc:sldMk cId="2555872880" sldId="258"/>
            <ac:spMk id="12" creationId="{5167F94D-979B-607F-61BC-34578C80AC93}"/>
          </ac:spMkLst>
        </pc:spChg>
      </pc:sldChg>
      <pc:sldChg chg="modSp">
        <pc:chgData name="Lindsay Infantino" userId="S::lindsay.infantino@esc.edu::5486c635-933a-48c7-8a44-1b925dfadfe6" providerId="AD" clId="Web-{6C26427A-3720-457C-B418-751E515AF6B1}" dt="2023-03-13T13:56:45.747" v="254" actId="20577"/>
        <pc:sldMkLst>
          <pc:docMk/>
          <pc:sldMk cId="602066350" sldId="259"/>
        </pc:sldMkLst>
        <pc:spChg chg="mod">
          <ac:chgData name="Lindsay Infantino" userId="S::lindsay.infantino@esc.edu::5486c635-933a-48c7-8a44-1b925dfadfe6" providerId="AD" clId="Web-{6C26427A-3720-457C-B418-751E515AF6B1}" dt="2023-03-13T13:52:42.521" v="229" actId="20577"/>
          <ac:spMkLst>
            <pc:docMk/>
            <pc:sldMk cId="602066350" sldId="259"/>
            <ac:spMk id="3" creationId="{83972E59-8B72-43E2-08D9-6BA1C6CE2D6D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6:45.747" v="254" actId="20577"/>
          <ac:spMkLst>
            <pc:docMk/>
            <pc:sldMk cId="602066350" sldId="259"/>
            <ac:spMk id="4" creationId="{15461EEB-BF75-D84D-9DAC-178A09ED6592}"/>
          </ac:spMkLst>
        </pc:spChg>
      </pc:sldChg>
      <pc:sldChg chg="modSp">
        <pc:chgData name="Lindsay Infantino" userId="S::lindsay.infantino@esc.edu::5486c635-933a-48c7-8a44-1b925dfadfe6" providerId="AD" clId="Web-{6C26427A-3720-457C-B418-751E515AF6B1}" dt="2023-03-13T13:53:05.771" v="233" actId="14100"/>
        <pc:sldMkLst>
          <pc:docMk/>
          <pc:sldMk cId="2823564898" sldId="260"/>
        </pc:sldMkLst>
        <pc:spChg chg="mod">
          <ac:chgData name="Lindsay Infantino" userId="S::lindsay.infantino@esc.edu::5486c635-933a-48c7-8a44-1b925dfadfe6" providerId="AD" clId="Web-{6C26427A-3720-457C-B418-751E515AF6B1}" dt="2023-03-13T13:53:05.771" v="233" actId="14100"/>
          <ac:spMkLst>
            <pc:docMk/>
            <pc:sldMk cId="2823564898" sldId="260"/>
            <ac:spMk id="2" creationId="{6974ECC8-7B27-4045-27AE-83925699EB6C}"/>
          </ac:spMkLst>
        </pc:spChg>
      </pc:sldChg>
      <pc:sldChg chg="modSp">
        <pc:chgData name="Lindsay Infantino" userId="S::lindsay.infantino@esc.edu::5486c635-933a-48c7-8a44-1b925dfadfe6" providerId="AD" clId="Web-{6C26427A-3720-457C-B418-751E515AF6B1}" dt="2023-03-13T13:53:26.397" v="236" actId="20577"/>
        <pc:sldMkLst>
          <pc:docMk/>
          <pc:sldMk cId="3726948805" sldId="261"/>
        </pc:sldMkLst>
        <pc:spChg chg="mod">
          <ac:chgData name="Lindsay Infantino" userId="S::lindsay.infantino@esc.edu::5486c635-933a-48c7-8a44-1b925dfadfe6" providerId="AD" clId="Web-{6C26427A-3720-457C-B418-751E515AF6B1}" dt="2023-03-13T13:53:15.912" v="234" actId="20577"/>
          <ac:spMkLst>
            <pc:docMk/>
            <pc:sldMk cId="3726948805" sldId="261"/>
            <ac:spMk id="2" creationId="{98C9DAC6-72F2-C826-FE21-6B0BB4C4C315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3:26.397" v="236" actId="20577"/>
          <ac:spMkLst>
            <pc:docMk/>
            <pc:sldMk cId="3726948805" sldId="261"/>
            <ac:spMk id="3" creationId="{6E81F987-2371-5F1D-96D5-93CC0119FF38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3:21.241" v="235" actId="20577"/>
          <ac:spMkLst>
            <pc:docMk/>
            <pc:sldMk cId="3726948805" sldId="261"/>
            <ac:spMk id="7" creationId="{74B7F2DC-6241-129D-7ACD-4D1932E27100}"/>
          </ac:spMkLst>
        </pc:spChg>
        <pc:picChg chg="mod">
          <ac:chgData name="Lindsay Infantino" userId="S::lindsay.infantino@esc.edu::5486c635-933a-48c7-8a44-1b925dfadfe6" providerId="AD" clId="Web-{6C26427A-3720-457C-B418-751E515AF6B1}" dt="2023-03-13T13:32:43.387" v="162" actId="14100"/>
          <ac:picMkLst>
            <pc:docMk/>
            <pc:sldMk cId="3726948805" sldId="261"/>
            <ac:picMk id="9" creationId="{7A3D1913-E2DB-8A78-9734-B1AA40DD193F}"/>
          </ac:picMkLst>
        </pc:picChg>
      </pc:sldChg>
      <pc:sldChg chg="modSp">
        <pc:chgData name="Lindsay Infantino" userId="S::lindsay.infantino@esc.edu::5486c635-933a-48c7-8a44-1b925dfadfe6" providerId="AD" clId="Web-{6C26427A-3720-457C-B418-751E515AF6B1}" dt="2023-03-13T13:57:39.796" v="275" actId="20577"/>
        <pc:sldMkLst>
          <pc:docMk/>
          <pc:sldMk cId="1934736040" sldId="262"/>
        </pc:sldMkLst>
        <pc:spChg chg="mod">
          <ac:chgData name="Lindsay Infantino" userId="S::lindsay.infantino@esc.edu::5486c635-933a-48c7-8a44-1b925dfadfe6" providerId="AD" clId="Web-{6C26427A-3720-457C-B418-751E515AF6B1}" dt="2023-03-13T13:53:41.101" v="237" actId="20577"/>
          <ac:spMkLst>
            <pc:docMk/>
            <pc:sldMk cId="1934736040" sldId="262"/>
            <ac:spMk id="2" creationId="{11F9C13D-1372-51DE-E4C9-3BD5E07BD407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3:47.773" v="238" actId="20577"/>
          <ac:spMkLst>
            <pc:docMk/>
            <pc:sldMk cId="1934736040" sldId="262"/>
            <ac:spMk id="3" creationId="{4A613A19-8B10-8656-68DC-3869B29B9C20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7:39.796" v="275" actId="20577"/>
          <ac:spMkLst>
            <pc:docMk/>
            <pc:sldMk cId="1934736040" sldId="262"/>
            <ac:spMk id="5" creationId="{50D72AF1-ED15-889C-51BC-B05BFD79611B}"/>
          </ac:spMkLst>
        </pc:spChg>
        <pc:picChg chg="mod">
          <ac:chgData name="Lindsay Infantino" userId="S::lindsay.infantino@esc.edu::5486c635-933a-48c7-8a44-1b925dfadfe6" providerId="AD" clId="Web-{6C26427A-3720-457C-B418-751E515AF6B1}" dt="2023-03-13T13:39:44.761" v="216" actId="1076"/>
          <ac:picMkLst>
            <pc:docMk/>
            <pc:sldMk cId="1934736040" sldId="262"/>
            <ac:picMk id="7" creationId="{D91AE25B-EA18-DB57-0904-9CE0E874F8FC}"/>
          </ac:picMkLst>
        </pc:picChg>
      </pc:sldChg>
      <pc:sldChg chg="modSp">
        <pc:chgData name="Lindsay Infantino" userId="S::lindsay.infantino@esc.edu::5486c635-933a-48c7-8a44-1b925dfadfe6" providerId="AD" clId="Web-{6C26427A-3720-457C-B418-751E515AF6B1}" dt="2023-03-13T13:54:24.758" v="243" actId="20577"/>
        <pc:sldMkLst>
          <pc:docMk/>
          <pc:sldMk cId="4268872797" sldId="263"/>
        </pc:sldMkLst>
        <pc:spChg chg="mod">
          <ac:chgData name="Lindsay Infantino" userId="S::lindsay.infantino@esc.edu::5486c635-933a-48c7-8a44-1b925dfadfe6" providerId="AD" clId="Web-{6C26427A-3720-457C-B418-751E515AF6B1}" dt="2023-03-13T13:54:20.211" v="242" actId="20577"/>
          <ac:spMkLst>
            <pc:docMk/>
            <pc:sldMk cId="4268872797" sldId="263"/>
            <ac:spMk id="3" creationId="{863EAF95-DAE7-7AA5-A6AC-A173DFA7B753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4:24.758" v="243" actId="20577"/>
          <ac:spMkLst>
            <pc:docMk/>
            <pc:sldMk cId="4268872797" sldId="263"/>
            <ac:spMk id="4" creationId="{D3C10966-BCA8-3034-1CF3-013DA26CC6FD}"/>
          </ac:spMkLst>
        </pc:spChg>
      </pc:sldChg>
      <pc:sldChg chg="modSp">
        <pc:chgData name="Lindsay Infantino" userId="S::lindsay.infantino@esc.edu::5486c635-933a-48c7-8a44-1b925dfadfe6" providerId="AD" clId="Web-{6C26427A-3720-457C-B418-751E515AF6B1}" dt="2023-03-13T13:50:59.845" v="219" actId="20577"/>
        <pc:sldMkLst>
          <pc:docMk/>
          <pc:sldMk cId="211186407" sldId="265"/>
        </pc:sldMkLst>
        <pc:spChg chg="mod">
          <ac:chgData name="Lindsay Infantino" userId="S::lindsay.infantino@esc.edu::5486c635-933a-48c7-8a44-1b925dfadfe6" providerId="AD" clId="Web-{6C26427A-3720-457C-B418-751E515AF6B1}" dt="2023-03-13T13:46:33.633" v="217" actId="20577"/>
          <ac:spMkLst>
            <pc:docMk/>
            <pc:sldMk cId="211186407" sldId="265"/>
            <ac:spMk id="2" creationId="{0BCD6BC4-C5AF-0D7E-8BC5-DD489FB9ADCA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0:41.407" v="218" actId="20577"/>
          <ac:spMkLst>
            <pc:docMk/>
            <pc:sldMk cId="211186407" sldId="265"/>
            <ac:spMk id="3" creationId="{17675AAE-3F29-CA91-21F7-052F522C51B1}"/>
          </ac:spMkLst>
        </pc:spChg>
        <pc:spChg chg="mod">
          <ac:chgData name="Lindsay Infantino" userId="S::lindsay.infantino@esc.edu::5486c635-933a-48c7-8a44-1b925dfadfe6" providerId="AD" clId="Web-{6C26427A-3720-457C-B418-751E515AF6B1}" dt="2023-03-13T13:50:59.845" v="219" actId="20577"/>
          <ac:spMkLst>
            <pc:docMk/>
            <pc:sldMk cId="211186407" sldId="265"/>
            <ac:spMk id="4" creationId="{B5AA62CA-7CD0-4ADB-F6A5-51A6BB4D0396}"/>
          </ac:spMkLst>
        </pc:spChg>
      </pc:sldChg>
    </pc:docChg>
  </pc:docChgLst>
  <pc:docChgLst>
    <pc:chgData name="Christine O'Connor" userId="2d95e010-1fea-49d3-a80c-6b84a79b85de" providerId="ADAL" clId="{EAD8243A-E978-3D46-A662-67DC2F5C07CC}"/>
    <pc:docChg chg="undo redo custSel addSld delSld modSld modMainMaster">
      <pc:chgData name="Christine O'Connor" userId="2d95e010-1fea-49d3-a80c-6b84a79b85de" providerId="ADAL" clId="{EAD8243A-E978-3D46-A662-67DC2F5C07CC}" dt="2023-03-08T16:00:06.060" v="861" actId="20577"/>
      <pc:docMkLst>
        <pc:docMk/>
      </pc:docMkLst>
      <pc:sldChg chg="addSp delSp modSp mod">
        <pc:chgData name="Christine O'Connor" userId="2d95e010-1fea-49d3-a80c-6b84a79b85de" providerId="ADAL" clId="{EAD8243A-E978-3D46-A662-67DC2F5C07CC}" dt="2023-03-08T15:56:26.575" v="834" actId="14429"/>
        <pc:sldMkLst>
          <pc:docMk/>
          <pc:sldMk cId="2555872880" sldId="258"/>
        </pc:sldMkLst>
        <pc:spChg chg="mod">
          <ac:chgData name="Christine O'Connor" userId="2d95e010-1fea-49d3-a80c-6b84a79b85de" providerId="ADAL" clId="{EAD8243A-E978-3D46-A662-67DC2F5C07CC}" dt="2023-03-08T15:17:45.322" v="678" actId="20577"/>
          <ac:spMkLst>
            <pc:docMk/>
            <pc:sldMk cId="2555872880" sldId="258"/>
            <ac:spMk id="2" creationId="{FB9C72A7-8E53-11BB-5131-D68B5A6435B5}"/>
          </ac:spMkLst>
        </pc:spChg>
        <pc:spChg chg="mod">
          <ac:chgData name="Christine O'Connor" userId="2d95e010-1fea-49d3-a80c-6b84a79b85de" providerId="ADAL" clId="{EAD8243A-E978-3D46-A662-67DC2F5C07CC}" dt="2023-03-02T14:58:14.958" v="270"/>
          <ac:spMkLst>
            <pc:docMk/>
            <pc:sldMk cId="2555872880" sldId="258"/>
            <ac:spMk id="3" creationId="{C6A910B0-29BD-B4F0-C855-F58F56859CFB}"/>
          </ac:spMkLst>
        </pc:spChg>
        <pc:spChg chg="add del mod">
          <ac:chgData name="Christine O'Connor" userId="2d95e010-1fea-49d3-a80c-6b84a79b85de" providerId="ADAL" clId="{EAD8243A-E978-3D46-A662-67DC2F5C07CC}" dt="2023-03-02T14:35:49.735" v="3"/>
          <ac:spMkLst>
            <pc:docMk/>
            <pc:sldMk cId="2555872880" sldId="258"/>
            <ac:spMk id="4" creationId="{1DFCBC4D-6CBF-657F-9C53-DF42777A8705}"/>
          </ac:spMkLst>
        </pc:spChg>
        <pc:spChg chg="add del mod">
          <ac:chgData name="Christine O'Connor" userId="2d95e010-1fea-49d3-a80c-6b84a79b85de" providerId="ADAL" clId="{EAD8243A-E978-3D46-A662-67DC2F5C07CC}" dt="2023-03-02T14:35:49.735" v="3"/>
          <ac:spMkLst>
            <pc:docMk/>
            <pc:sldMk cId="2555872880" sldId="258"/>
            <ac:spMk id="5" creationId="{1664EEDC-1403-0D48-FA6D-E516B0656546}"/>
          </ac:spMkLst>
        </pc:spChg>
        <pc:spChg chg="add del mod">
          <ac:chgData name="Christine O'Connor" userId="2d95e010-1fea-49d3-a80c-6b84a79b85de" providerId="ADAL" clId="{EAD8243A-E978-3D46-A662-67DC2F5C07CC}" dt="2023-03-02T14:35:49.735" v="3"/>
          <ac:spMkLst>
            <pc:docMk/>
            <pc:sldMk cId="2555872880" sldId="258"/>
            <ac:spMk id="6" creationId="{602CA298-D20F-7F0F-24BF-B70EF18BFF50}"/>
          </ac:spMkLst>
        </pc:spChg>
        <pc:spChg chg="mod ord">
          <ac:chgData name="Christine O'Connor" userId="2d95e010-1fea-49d3-a80c-6b84a79b85de" providerId="ADAL" clId="{EAD8243A-E978-3D46-A662-67DC2F5C07CC}" dt="2023-03-08T15:55:38.868" v="820" actId="13244"/>
          <ac:spMkLst>
            <pc:docMk/>
            <pc:sldMk cId="2555872880" sldId="258"/>
            <ac:spMk id="7" creationId="{C42E3991-9488-700D-4CEB-B6B76DE9694A}"/>
          </ac:spMkLst>
        </pc:spChg>
        <pc:spChg chg="mod ord">
          <ac:chgData name="Christine O'Connor" userId="2d95e010-1fea-49d3-a80c-6b84a79b85de" providerId="ADAL" clId="{EAD8243A-E978-3D46-A662-67DC2F5C07CC}" dt="2023-03-08T15:55:42.465" v="821" actId="13244"/>
          <ac:spMkLst>
            <pc:docMk/>
            <pc:sldMk cId="2555872880" sldId="258"/>
            <ac:spMk id="8" creationId="{6AB0752E-499F-2E59-50DA-997445665839}"/>
          </ac:spMkLst>
        </pc:spChg>
        <pc:spChg chg="mod modVis">
          <ac:chgData name="Christine O'Connor" userId="2d95e010-1fea-49d3-a80c-6b84a79b85de" providerId="ADAL" clId="{EAD8243A-E978-3D46-A662-67DC2F5C07CC}" dt="2023-03-08T15:56:26.575" v="834" actId="14429"/>
          <ac:spMkLst>
            <pc:docMk/>
            <pc:sldMk cId="2555872880" sldId="258"/>
            <ac:spMk id="9" creationId="{5D688024-B24E-6C81-A946-7A6493C7FCA8}"/>
          </ac:spMkLst>
        </pc:spChg>
        <pc:spChg chg="mod ord modVis">
          <ac:chgData name="Christine O'Connor" userId="2d95e010-1fea-49d3-a80c-6b84a79b85de" providerId="ADAL" clId="{EAD8243A-E978-3D46-A662-67DC2F5C07CC}" dt="2023-03-08T15:55:35.525" v="819" actId="14429"/>
          <ac:spMkLst>
            <pc:docMk/>
            <pc:sldMk cId="2555872880" sldId="258"/>
            <ac:spMk id="10" creationId="{9013BCC5-F3DD-49DD-FD65-93FED2B4A43B}"/>
          </ac:spMkLst>
        </pc:spChg>
        <pc:spChg chg="mod ord">
          <ac:chgData name="Christine O'Connor" userId="2d95e010-1fea-49d3-a80c-6b84a79b85de" providerId="ADAL" clId="{EAD8243A-E978-3D46-A662-67DC2F5C07CC}" dt="2023-03-08T15:56:05.703" v="825" actId="13244"/>
          <ac:spMkLst>
            <pc:docMk/>
            <pc:sldMk cId="2555872880" sldId="258"/>
            <ac:spMk id="11" creationId="{887AE862-8242-0757-723E-B7E3E513E7E4}"/>
          </ac:spMkLst>
        </pc:spChg>
        <pc:spChg chg="mod ord modVis">
          <ac:chgData name="Christine O'Connor" userId="2d95e010-1fea-49d3-a80c-6b84a79b85de" providerId="ADAL" clId="{EAD8243A-E978-3D46-A662-67DC2F5C07CC}" dt="2023-03-08T15:56:24.055" v="830" actId="14429"/>
          <ac:spMkLst>
            <pc:docMk/>
            <pc:sldMk cId="2555872880" sldId="258"/>
            <ac:spMk id="12" creationId="{5167F94D-979B-607F-61BC-34578C80AC93}"/>
          </ac:spMkLst>
        </pc:spChg>
        <pc:spChg chg="add del mod">
          <ac:chgData name="Christine O'Connor" userId="2d95e010-1fea-49d3-a80c-6b84a79b85de" providerId="ADAL" clId="{EAD8243A-E978-3D46-A662-67DC2F5C07CC}" dt="2023-03-02T14:35:49.735" v="3"/>
          <ac:spMkLst>
            <pc:docMk/>
            <pc:sldMk cId="2555872880" sldId="258"/>
            <ac:spMk id="13" creationId="{1ACC1BE1-851C-6BD6-D6BF-0ED044C95F70}"/>
          </ac:spMkLst>
        </pc:spChg>
        <pc:spChg chg="add del mod">
          <ac:chgData name="Christine O'Connor" userId="2d95e010-1fea-49d3-a80c-6b84a79b85de" providerId="ADAL" clId="{EAD8243A-E978-3D46-A662-67DC2F5C07CC}" dt="2023-03-02T14:35:49.735" v="3"/>
          <ac:spMkLst>
            <pc:docMk/>
            <pc:sldMk cId="2555872880" sldId="258"/>
            <ac:spMk id="15" creationId="{2ECFA612-A902-86B9-5FB6-F83957A8B712}"/>
          </ac:spMkLst>
        </pc:spChg>
        <pc:spChg chg="add del mod">
          <ac:chgData name="Christine O'Connor" userId="2d95e010-1fea-49d3-a80c-6b84a79b85de" providerId="ADAL" clId="{EAD8243A-E978-3D46-A662-67DC2F5C07CC}" dt="2023-03-02T14:35:49.735" v="3"/>
          <ac:spMkLst>
            <pc:docMk/>
            <pc:sldMk cId="2555872880" sldId="258"/>
            <ac:spMk id="17" creationId="{9871EAF6-DB50-0F50-5CCF-CFE1A74FE7D6}"/>
          </ac:spMkLst>
        </pc:spChg>
        <pc:spChg chg="add del mod">
          <ac:chgData name="Christine O'Connor" userId="2d95e010-1fea-49d3-a80c-6b84a79b85de" providerId="ADAL" clId="{EAD8243A-E978-3D46-A662-67DC2F5C07CC}" dt="2023-03-02T14:35:49.735" v="3"/>
          <ac:spMkLst>
            <pc:docMk/>
            <pc:sldMk cId="2555872880" sldId="258"/>
            <ac:spMk id="19" creationId="{4298EEE8-E249-D3DA-142B-4FB10E33A203}"/>
          </ac:spMkLst>
        </pc:spChg>
        <pc:spChg chg="add del mod">
          <ac:chgData name="Christine O'Connor" userId="2d95e010-1fea-49d3-a80c-6b84a79b85de" providerId="ADAL" clId="{EAD8243A-E978-3D46-A662-67DC2F5C07CC}" dt="2023-03-02T14:35:49.735" v="3"/>
          <ac:spMkLst>
            <pc:docMk/>
            <pc:sldMk cId="2555872880" sldId="258"/>
            <ac:spMk id="20" creationId="{73DE15B9-1403-C3EB-79BD-097E476C63F6}"/>
          </ac:spMkLst>
        </pc:spChg>
        <pc:spChg chg="add del mod">
          <ac:chgData name="Christine O'Connor" userId="2d95e010-1fea-49d3-a80c-6b84a79b85de" providerId="ADAL" clId="{EAD8243A-E978-3D46-A662-67DC2F5C07CC}" dt="2023-03-02T14:35:49.735" v="3"/>
          <ac:spMkLst>
            <pc:docMk/>
            <pc:sldMk cId="2555872880" sldId="258"/>
            <ac:spMk id="21" creationId="{D214D1C1-E13C-DC7B-746D-E45D6A204B60}"/>
          </ac:spMkLst>
        </pc:spChg>
        <pc:spChg chg="add del mod">
          <ac:chgData name="Christine O'Connor" userId="2d95e010-1fea-49d3-a80c-6b84a79b85de" providerId="ADAL" clId="{EAD8243A-E978-3D46-A662-67DC2F5C07CC}" dt="2023-03-02T14:35:49.735" v="3"/>
          <ac:spMkLst>
            <pc:docMk/>
            <pc:sldMk cId="2555872880" sldId="258"/>
            <ac:spMk id="22" creationId="{56350ED5-6038-3582-F154-F416F4DE1ED6}"/>
          </ac:spMkLst>
        </pc:spChg>
        <pc:spChg chg="add del mod">
          <ac:chgData name="Christine O'Connor" userId="2d95e010-1fea-49d3-a80c-6b84a79b85de" providerId="ADAL" clId="{EAD8243A-E978-3D46-A662-67DC2F5C07CC}" dt="2023-03-02T14:35:49.735" v="3"/>
          <ac:spMkLst>
            <pc:docMk/>
            <pc:sldMk cId="2555872880" sldId="258"/>
            <ac:spMk id="23" creationId="{EB30F036-EA0B-9F1E-1900-E5AE7E6A683E}"/>
          </ac:spMkLst>
        </pc:spChg>
        <pc:spChg chg="add del mod">
          <ac:chgData name="Christine O'Connor" userId="2d95e010-1fea-49d3-a80c-6b84a79b85de" providerId="ADAL" clId="{EAD8243A-E978-3D46-A662-67DC2F5C07CC}" dt="2023-03-02T14:57:21.477" v="259"/>
          <ac:spMkLst>
            <pc:docMk/>
            <pc:sldMk cId="2555872880" sldId="258"/>
            <ac:spMk id="24" creationId="{C787118D-6FB7-8E25-6C23-CD3C729581C4}"/>
          </ac:spMkLst>
        </pc:spChg>
        <pc:spChg chg="add del mod">
          <ac:chgData name="Christine O'Connor" userId="2d95e010-1fea-49d3-a80c-6b84a79b85de" providerId="ADAL" clId="{EAD8243A-E978-3D46-A662-67DC2F5C07CC}" dt="2023-03-02T14:57:21.477" v="259"/>
          <ac:spMkLst>
            <pc:docMk/>
            <pc:sldMk cId="2555872880" sldId="258"/>
            <ac:spMk id="25" creationId="{E1800DFB-C984-3139-E77B-A6C707E98A11}"/>
          </ac:spMkLst>
        </pc:spChg>
        <pc:spChg chg="add del mod">
          <ac:chgData name="Christine O'Connor" userId="2d95e010-1fea-49d3-a80c-6b84a79b85de" providerId="ADAL" clId="{EAD8243A-E978-3D46-A662-67DC2F5C07CC}" dt="2023-03-02T14:57:21.477" v="259"/>
          <ac:spMkLst>
            <pc:docMk/>
            <pc:sldMk cId="2555872880" sldId="258"/>
            <ac:spMk id="26" creationId="{A4DE95CC-F30B-8BD0-C2EF-F44E722DBA22}"/>
          </ac:spMkLst>
        </pc:spChg>
        <pc:spChg chg="add del mod">
          <ac:chgData name="Christine O'Connor" userId="2d95e010-1fea-49d3-a80c-6b84a79b85de" providerId="ADAL" clId="{EAD8243A-E978-3D46-A662-67DC2F5C07CC}" dt="2023-03-02T14:57:21.477" v="259"/>
          <ac:spMkLst>
            <pc:docMk/>
            <pc:sldMk cId="2555872880" sldId="258"/>
            <ac:spMk id="27" creationId="{A0B89D63-EF58-7E2C-AD1D-9E5CF3ADD8CD}"/>
          </ac:spMkLst>
        </pc:spChg>
        <pc:spChg chg="add del mod">
          <ac:chgData name="Christine O'Connor" userId="2d95e010-1fea-49d3-a80c-6b84a79b85de" providerId="ADAL" clId="{EAD8243A-E978-3D46-A662-67DC2F5C07CC}" dt="2023-03-02T14:57:21.477" v="259"/>
          <ac:spMkLst>
            <pc:docMk/>
            <pc:sldMk cId="2555872880" sldId="258"/>
            <ac:spMk id="28" creationId="{0A25472A-BCEF-DB4B-A7FB-BF475F89603D}"/>
          </ac:spMkLst>
        </pc:spChg>
        <pc:spChg chg="add del mod">
          <ac:chgData name="Christine O'Connor" userId="2d95e010-1fea-49d3-a80c-6b84a79b85de" providerId="ADAL" clId="{EAD8243A-E978-3D46-A662-67DC2F5C07CC}" dt="2023-03-02T14:57:21.477" v="259"/>
          <ac:spMkLst>
            <pc:docMk/>
            <pc:sldMk cId="2555872880" sldId="258"/>
            <ac:spMk id="29" creationId="{C10BCDF3-3C72-B05B-4391-9586FBB093DE}"/>
          </ac:spMkLst>
        </pc:spChg>
        <pc:spChg chg="add del mod">
          <ac:chgData name="Christine O'Connor" userId="2d95e010-1fea-49d3-a80c-6b84a79b85de" providerId="ADAL" clId="{EAD8243A-E978-3D46-A662-67DC2F5C07CC}" dt="2023-03-02T14:57:21.477" v="259"/>
          <ac:spMkLst>
            <pc:docMk/>
            <pc:sldMk cId="2555872880" sldId="258"/>
            <ac:spMk id="30" creationId="{EFAA0A7B-76C1-9499-627A-189FA2C838BE}"/>
          </ac:spMkLst>
        </pc:spChg>
        <pc:spChg chg="add del mod">
          <ac:chgData name="Christine O'Connor" userId="2d95e010-1fea-49d3-a80c-6b84a79b85de" providerId="ADAL" clId="{EAD8243A-E978-3D46-A662-67DC2F5C07CC}" dt="2023-03-02T14:57:21.477" v="259"/>
          <ac:spMkLst>
            <pc:docMk/>
            <pc:sldMk cId="2555872880" sldId="258"/>
            <ac:spMk id="31" creationId="{97E09E01-22A0-789B-C853-2A80A9E38D76}"/>
          </ac:spMkLst>
        </pc:spChg>
        <pc:spChg chg="add del mod">
          <ac:chgData name="Christine O'Connor" userId="2d95e010-1fea-49d3-a80c-6b84a79b85de" providerId="ADAL" clId="{EAD8243A-E978-3D46-A662-67DC2F5C07CC}" dt="2023-03-02T14:57:21.477" v="259"/>
          <ac:spMkLst>
            <pc:docMk/>
            <pc:sldMk cId="2555872880" sldId="258"/>
            <ac:spMk id="32" creationId="{190908F8-22B4-EB8D-2E47-8D988411DF76}"/>
          </ac:spMkLst>
        </pc:spChg>
        <pc:spChg chg="add del mod">
          <ac:chgData name="Christine O'Connor" userId="2d95e010-1fea-49d3-a80c-6b84a79b85de" providerId="ADAL" clId="{EAD8243A-E978-3D46-A662-67DC2F5C07CC}" dt="2023-03-02T14:57:21.477" v="259"/>
          <ac:spMkLst>
            <pc:docMk/>
            <pc:sldMk cId="2555872880" sldId="258"/>
            <ac:spMk id="33" creationId="{2326F221-D970-E4C3-2C03-AB9EAB9F74C4}"/>
          </ac:spMkLst>
        </pc:spChg>
        <pc:spChg chg="add del mod">
          <ac:chgData name="Christine O'Connor" userId="2d95e010-1fea-49d3-a80c-6b84a79b85de" providerId="ADAL" clId="{EAD8243A-E978-3D46-A662-67DC2F5C07CC}" dt="2023-03-02T14:57:21.477" v="259"/>
          <ac:spMkLst>
            <pc:docMk/>
            <pc:sldMk cId="2555872880" sldId="258"/>
            <ac:spMk id="34" creationId="{9E8268C7-113E-8788-BC67-C465BACF4A24}"/>
          </ac:spMkLst>
        </pc:spChg>
        <pc:spChg chg="add del mod">
          <ac:chgData name="Christine O'Connor" userId="2d95e010-1fea-49d3-a80c-6b84a79b85de" providerId="ADAL" clId="{EAD8243A-E978-3D46-A662-67DC2F5C07CC}" dt="2023-03-02T14:58:14.958" v="270"/>
          <ac:spMkLst>
            <pc:docMk/>
            <pc:sldMk cId="2555872880" sldId="258"/>
            <ac:spMk id="35" creationId="{2E33F899-B0A8-6691-C530-162ED1856C1E}"/>
          </ac:spMkLst>
        </pc:spChg>
        <pc:spChg chg="add del mod">
          <ac:chgData name="Christine O'Connor" userId="2d95e010-1fea-49d3-a80c-6b84a79b85de" providerId="ADAL" clId="{EAD8243A-E978-3D46-A662-67DC2F5C07CC}" dt="2023-03-02T14:58:14.958" v="270"/>
          <ac:spMkLst>
            <pc:docMk/>
            <pc:sldMk cId="2555872880" sldId="258"/>
            <ac:spMk id="36" creationId="{9F6C4A53-CCC3-46A6-A569-A58A31A3E44F}"/>
          </ac:spMkLst>
        </pc:spChg>
        <pc:spChg chg="add del mod">
          <ac:chgData name="Christine O'Connor" userId="2d95e010-1fea-49d3-a80c-6b84a79b85de" providerId="ADAL" clId="{EAD8243A-E978-3D46-A662-67DC2F5C07CC}" dt="2023-03-02T14:58:14.958" v="270"/>
          <ac:spMkLst>
            <pc:docMk/>
            <pc:sldMk cId="2555872880" sldId="258"/>
            <ac:spMk id="37" creationId="{D77712D0-4A11-23B3-8FF8-5248B51B0EC9}"/>
          </ac:spMkLst>
        </pc:spChg>
        <pc:spChg chg="add del mod">
          <ac:chgData name="Christine O'Connor" userId="2d95e010-1fea-49d3-a80c-6b84a79b85de" providerId="ADAL" clId="{EAD8243A-E978-3D46-A662-67DC2F5C07CC}" dt="2023-03-02T14:58:14.958" v="270"/>
          <ac:spMkLst>
            <pc:docMk/>
            <pc:sldMk cId="2555872880" sldId="258"/>
            <ac:spMk id="38" creationId="{EA43047B-8D47-7CC4-B4F7-EC91577ECDC8}"/>
          </ac:spMkLst>
        </pc:spChg>
        <pc:spChg chg="add del mod">
          <ac:chgData name="Christine O'Connor" userId="2d95e010-1fea-49d3-a80c-6b84a79b85de" providerId="ADAL" clId="{EAD8243A-E978-3D46-A662-67DC2F5C07CC}" dt="2023-03-02T14:58:14.958" v="270"/>
          <ac:spMkLst>
            <pc:docMk/>
            <pc:sldMk cId="2555872880" sldId="258"/>
            <ac:spMk id="39" creationId="{67D41B69-D288-6850-D01C-F633BBDDC52B}"/>
          </ac:spMkLst>
        </pc:spChg>
        <pc:spChg chg="add del mod">
          <ac:chgData name="Christine O'Connor" userId="2d95e010-1fea-49d3-a80c-6b84a79b85de" providerId="ADAL" clId="{EAD8243A-E978-3D46-A662-67DC2F5C07CC}" dt="2023-03-02T14:58:14.958" v="270"/>
          <ac:spMkLst>
            <pc:docMk/>
            <pc:sldMk cId="2555872880" sldId="258"/>
            <ac:spMk id="40" creationId="{091CA004-DC5C-7717-F02D-EC8A24007D21}"/>
          </ac:spMkLst>
        </pc:spChg>
        <pc:spChg chg="add del mod">
          <ac:chgData name="Christine O'Connor" userId="2d95e010-1fea-49d3-a80c-6b84a79b85de" providerId="ADAL" clId="{EAD8243A-E978-3D46-A662-67DC2F5C07CC}" dt="2023-03-02T14:58:14.958" v="270"/>
          <ac:spMkLst>
            <pc:docMk/>
            <pc:sldMk cId="2555872880" sldId="258"/>
            <ac:spMk id="41" creationId="{64CC9BA5-522A-4772-B6B4-150FB3DC5D72}"/>
          </ac:spMkLst>
        </pc:spChg>
        <pc:spChg chg="add del mod">
          <ac:chgData name="Christine O'Connor" userId="2d95e010-1fea-49d3-a80c-6b84a79b85de" providerId="ADAL" clId="{EAD8243A-E978-3D46-A662-67DC2F5C07CC}" dt="2023-03-02T14:58:14.958" v="270"/>
          <ac:spMkLst>
            <pc:docMk/>
            <pc:sldMk cId="2555872880" sldId="258"/>
            <ac:spMk id="42" creationId="{27BE89EE-A5EA-033C-3152-3AC00020E6A2}"/>
          </ac:spMkLst>
        </pc:spChg>
        <pc:spChg chg="add del mod">
          <ac:chgData name="Christine O'Connor" userId="2d95e010-1fea-49d3-a80c-6b84a79b85de" providerId="ADAL" clId="{EAD8243A-E978-3D46-A662-67DC2F5C07CC}" dt="2023-03-02T14:58:14.958" v="270"/>
          <ac:spMkLst>
            <pc:docMk/>
            <pc:sldMk cId="2555872880" sldId="258"/>
            <ac:spMk id="43" creationId="{B6DC076D-3723-8C41-83ED-0337140DC963}"/>
          </ac:spMkLst>
        </pc:spChg>
        <pc:spChg chg="add del mod">
          <ac:chgData name="Christine O'Connor" userId="2d95e010-1fea-49d3-a80c-6b84a79b85de" providerId="ADAL" clId="{EAD8243A-E978-3D46-A662-67DC2F5C07CC}" dt="2023-03-02T14:58:14.958" v="270"/>
          <ac:spMkLst>
            <pc:docMk/>
            <pc:sldMk cId="2555872880" sldId="258"/>
            <ac:spMk id="44" creationId="{F24DC00A-AFDD-D5A8-9974-81E468655459}"/>
          </ac:spMkLst>
        </pc:spChg>
        <pc:spChg chg="add del mod">
          <ac:chgData name="Christine O'Connor" userId="2d95e010-1fea-49d3-a80c-6b84a79b85de" providerId="ADAL" clId="{EAD8243A-E978-3D46-A662-67DC2F5C07CC}" dt="2023-03-02T14:58:14.958" v="270"/>
          <ac:spMkLst>
            <pc:docMk/>
            <pc:sldMk cId="2555872880" sldId="258"/>
            <ac:spMk id="45" creationId="{14E2D801-69F7-3042-A56F-6BB1ADE6044F}"/>
          </ac:spMkLst>
        </pc:spChg>
        <pc:picChg chg="mod ord modVis">
          <ac:chgData name="Christine O'Connor" userId="2d95e010-1fea-49d3-a80c-6b84a79b85de" providerId="ADAL" clId="{EAD8243A-E978-3D46-A662-67DC2F5C07CC}" dt="2023-03-08T15:56:13.217" v="827" actId="14429"/>
          <ac:picMkLst>
            <pc:docMk/>
            <pc:sldMk cId="2555872880" sldId="258"/>
            <ac:picMk id="14" creationId="{BA2BF912-868F-4510-1FA4-D7137BFFF7A1}"/>
          </ac:picMkLst>
        </pc:picChg>
        <pc:picChg chg="mod ord modCrop">
          <ac:chgData name="Christine O'Connor" userId="2d95e010-1fea-49d3-a80c-6b84a79b85de" providerId="ADAL" clId="{EAD8243A-E978-3D46-A662-67DC2F5C07CC}" dt="2023-03-08T15:55:47.864" v="823" actId="13244"/>
          <ac:picMkLst>
            <pc:docMk/>
            <pc:sldMk cId="2555872880" sldId="258"/>
            <ac:picMk id="16" creationId="{45609BBD-9403-AFD5-04AF-345FC8930769}"/>
          </ac:picMkLst>
        </pc:picChg>
        <pc:picChg chg="mod ord modVis">
          <ac:chgData name="Christine O'Connor" userId="2d95e010-1fea-49d3-a80c-6b84a79b85de" providerId="ADAL" clId="{EAD8243A-E978-3D46-A662-67DC2F5C07CC}" dt="2023-03-08T15:56:25.819" v="833" actId="14429"/>
          <ac:picMkLst>
            <pc:docMk/>
            <pc:sldMk cId="2555872880" sldId="258"/>
            <ac:picMk id="18" creationId="{A5491B75-603A-F8D0-759C-AC89BB275C4C}"/>
          </ac:picMkLst>
        </pc:picChg>
      </pc:sldChg>
      <pc:sldChg chg="addSp delSp modSp mod">
        <pc:chgData name="Christine O'Connor" userId="2d95e010-1fea-49d3-a80c-6b84a79b85de" providerId="ADAL" clId="{EAD8243A-E978-3D46-A662-67DC2F5C07CC}" dt="2023-03-08T16:00:03.256" v="859" actId="13244"/>
        <pc:sldMkLst>
          <pc:docMk/>
          <pc:sldMk cId="602066350" sldId="259"/>
        </pc:sldMkLst>
        <pc:spChg chg="add del mod">
          <ac:chgData name="Christine O'Connor" userId="2d95e010-1fea-49d3-a80c-6b84a79b85de" providerId="ADAL" clId="{EAD8243A-E978-3D46-A662-67DC2F5C07CC}" dt="2023-03-02T14:35:51.577" v="7"/>
          <ac:spMkLst>
            <pc:docMk/>
            <pc:sldMk cId="602066350" sldId="259"/>
            <ac:spMk id="2" creationId="{C7B9DA3A-404C-1C4F-DECA-B8BB7DE9968D}"/>
          </ac:spMkLst>
        </pc:spChg>
        <pc:spChg chg="mod">
          <ac:chgData name="Christine O'Connor" userId="2d95e010-1fea-49d3-a80c-6b84a79b85de" providerId="ADAL" clId="{EAD8243A-E978-3D46-A662-67DC2F5C07CC}" dt="2023-03-02T14:59:52.145" v="282"/>
          <ac:spMkLst>
            <pc:docMk/>
            <pc:sldMk cId="602066350" sldId="259"/>
            <ac:spMk id="3" creationId="{83972E59-8B72-43E2-08D9-6BA1C6CE2D6D}"/>
          </ac:spMkLst>
        </pc:spChg>
        <pc:spChg chg="mod">
          <ac:chgData name="Christine O'Connor" userId="2d95e010-1fea-49d3-a80c-6b84a79b85de" providerId="ADAL" clId="{EAD8243A-E978-3D46-A662-67DC2F5C07CC}" dt="2023-03-02T14:59:52.145" v="282"/>
          <ac:spMkLst>
            <pc:docMk/>
            <pc:sldMk cId="602066350" sldId="259"/>
            <ac:spMk id="4" creationId="{15461EEB-BF75-D84D-9DAC-178A09ED6592}"/>
          </ac:spMkLst>
        </pc:spChg>
        <pc:spChg chg="add del mod">
          <ac:chgData name="Christine O'Connor" userId="2d95e010-1fea-49d3-a80c-6b84a79b85de" providerId="ADAL" clId="{EAD8243A-E978-3D46-A662-67DC2F5C07CC}" dt="2023-03-02T14:35:51.577" v="7"/>
          <ac:spMkLst>
            <pc:docMk/>
            <pc:sldMk cId="602066350" sldId="259"/>
            <ac:spMk id="5" creationId="{F5A58501-FFCF-D7D9-80A9-2F16C947010D}"/>
          </ac:spMkLst>
        </pc:spChg>
        <pc:spChg chg="add del mod">
          <ac:chgData name="Christine O'Connor" userId="2d95e010-1fea-49d3-a80c-6b84a79b85de" providerId="ADAL" clId="{EAD8243A-E978-3D46-A662-67DC2F5C07CC}" dt="2023-03-02T14:35:51.577" v="7"/>
          <ac:spMkLst>
            <pc:docMk/>
            <pc:sldMk cId="602066350" sldId="259"/>
            <ac:spMk id="7" creationId="{3B12ACA0-A37A-98B9-0526-0A759F1A351A}"/>
          </ac:spMkLst>
        </pc:spChg>
        <pc:spChg chg="add del mod">
          <ac:chgData name="Christine O'Connor" userId="2d95e010-1fea-49d3-a80c-6b84a79b85de" providerId="ADAL" clId="{EAD8243A-E978-3D46-A662-67DC2F5C07CC}" dt="2023-03-02T14:56:22.048" v="250"/>
          <ac:spMkLst>
            <pc:docMk/>
            <pc:sldMk cId="602066350" sldId="259"/>
            <ac:spMk id="8" creationId="{5D17C11A-F39B-E59E-C9AA-FE56D837588E}"/>
          </ac:spMkLst>
        </pc:spChg>
        <pc:spChg chg="add del mod">
          <ac:chgData name="Christine O'Connor" userId="2d95e010-1fea-49d3-a80c-6b84a79b85de" providerId="ADAL" clId="{EAD8243A-E978-3D46-A662-67DC2F5C07CC}" dt="2023-03-02T14:56:22.048" v="250"/>
          <ac:spMkLst>
            <pc:docMk/>
            <pc:sldMk cId="602066350" sldId="259"/>
            <ac:spMk id="9" creationId="{9B1A7D84-53B0-5952-2778-B4D827B92BC2}"/>
          </ac:spMkLst>
        </pc:spChg>
        <pc:spChg chg="add del mod">
          <ac:chgData name="Christine O'Connor" userId="2d95e010-1fea-49d3-a80c-6b84a79b85de" providerId="ADAL" clId="{EAD8243A-E978-3D46-A662-67DC2F5C07CC}" dt="2023-03-02T14:56:22.048" v="250"/>
          <ac:spMkLst>
            <pc:docMk/>
            <pc:sldMk cId="602066350" sldId="259"/>
            <ac:spMk id="10" creationId="{B411BFED-8DAC-CBEF-33F3-26BE5088331D}"/>
          </ac:spMkLst>
        </pc:spChg>
        <pc:spChg chg="add del mod">
          <ac:chgData name="Christine O'Connor" userId="2d95e010-1fea-49d3-a80c-6b84a79b85de" providerId="ADAL" clId="{EAD8243A-E978-3D46-A662-67DC2F5C07CC}" dt="2023-03-02T14:59:51.119" v="281"/>
          <ac:spMkLst>
            <pc:docMk/>
            <pc:sldMk cId="602066350" sldId="259"/>
            <ac:spMk id="11" creationId="{AD3AAC23-9D78-1B08-1A30-497B3F3C9ACE}"/>
          </ac:spMkLst>
        </pc:spChg>
        <pc:spChg chg="add del mod">
          <ac:chgData name="Christine O'Connor" userId="2d95e010-1fea-49d3-a80c-6b84a79b85de" providerId="ADAL" clId="{EAD8243A-E978-3D46-A662-67DC2F5C07CC}" dt="2023-03-02T14:59:51.119" v="281"/>
          <ac:spMkLst>
            <pc:docMk/>
            <pc:sldMk cId="602066350" sldId="259"/>
            <ac:spMk id="12" creationId="{B7F9A1C7-47E2-DE7C-7E1B-133546B32481}"/>
          </ac:spMkLst>
        </pc:spChg>
        <pc:spChg chg="add del mod">
          <ac:chgData name="Christine O'Connor" userId="2d95e010-1fea-49d3-a80c-6b84a79b85de" providerId="ADAL" clId="{EAD8243A-E978-3D46-A662-67DC2F5C07CC}" dt="2023-03-02T14:59:51.119" v="281"/>
          <ac:spMkLst>
            <pc:docMk/>
            <pc:sldMk cId="602066350" sldId="259"/>
            <ac:spMk id="13" creationId="{47E76C39-04FB-03CF-376B-C23AB6C0761D}"/>
          </ac:spMkLst>
        </pc:spChg>
        <pc:spChg chg="add del mod">
          <ac:chgData name="Christine O'Connor" userId="2d95e010-1fea-49d3-a80c-6b84a79b85de" providerId="ADAL" clId="{EAD8243A-E978-3D46-A662-67DC2F5C07CC}" dt="2023-03-02T14:59:52.145" v="282"/>
          <ac:spMkLst>
            <pc:docMk/>
            <pc:sldMk cId="602066350" sldId="259"/>
            <ac:spMk id="14" creationId="{F1FF0BB5-968F-B49A-95A6-AB271B862FF6}"/>
          </ac:spMkLst>
        </pc:spChg>
        <pc:spChg chg="add del mod">
          <ac:chgData name="Christine O'Connor" userId="2d95e010-1fea-49d3-a80c-6b84a79b85de" providerId="ADAL" clId="{EAD8243A-E978-3D46-A662-67DC2F5C07CC}" dt="2023-03-02T14:59:52.145" v="282"/>
          <ac:spMkLst>
            <pc:docMk/>
            <pc:sldMk cId="602066350" sldId="259"/>
            <ac:spMk id="15" creationId="{CD868095-FA69-8F65-9516-43059EF96F11}"/>
          </ac:spMkLst>
        </pc:spChg>
        <pc:spChg chg="add del mod">
          <ac:chgData name="Christine O'Connor" userId="2d95e010-1fea-49d3-a80c-6b84a79b85de" providerId="ADAL" clId="{EAD8243A-E978-3D46-A662-67DC2F5C07CC}" dt="2023-03-02T14:59:52.145" v="282"/>
          <ac:spMkLst>
            <pc:docMk/>
            <pc:sldMk cId="602066350" sldId="259"/>
            <ac:spMk id="16" creationId="{1760A8C3-D57A-4CAF-5BD1-998AF4D02640}"/>
          </ac:spMkLst>
        </pc:spChg>
        <pc:picChg chg="mod ord">
          <ac:chgData name="Christine O'Connor" userId="2d95e010-1fea-49d3-a80c-6b84a79b85de" providerId="ADAL" clId="{EAD8243A-E978-3D46-A662-67DC2F5C07CC}" dt="2023-03-08T16:00:03.256" v="859" actId="13244"/>
          <ac:picMkLst>
            <pc:docMk/>
            <pc:sldMk cId="602066350" sldId="259"/>
            <ac:picMk id="6" creationId="{21FD72A5-A162-DCCC-1AB7-6ACAEEAC8E61}"/>
          </ac:picMkLst>
        </pc:picChg>
      </pc:sldChg>
      <pc:sldChg chg="modSp mod">
        <pc:chgData name="Christine O'Connor" userId="2d95e010-1fea-49d3-a80c-6b84a79b85de" providerId="ADAL" clId="{EAD8243A-E978-3D46-A662-67DC2F5C07CC}" dt="2023-03-07T20:59:39.223" v="298" actId="13244"/>
        <pc:sldMkLst>
          <pc:docMk/>
          <pc:sldMk cId="3726948805" sldId="261"/>
        </pc:sldMkLst>
        <pc:spChg chg="ord">
          <ac:chgData name="Christine O'Connor" userId="2d95e010-1fea-49d3-a80c-6b84a79b85de" providerId="ADAL" clId="{EAD8243A-E978-3D46-A662-67DC2F5C07CC}" dt="2023-03-07T20:58:22.592" v="291" actId="13244"/>
          <ac:spMkLst>
            <pc:docMk/>
            <pc:sldMk cId="3726948805" sldId="261"/>
            <ac:spMk id="2" creationId="{98C9DAC6-72F2-C826-FE21-6B0BB4C4C315}"/>
          </ac:spMkLst>
        </pc:spChg>
        <pc:spChg chg="ord">
          <ac:chgData name="Christine O'Connor" userId="2d95e010-1fea-49d3-a80c-6b84a79b85de" providerId="ADAL" clId="{EAD8243A-E978-3D46-A662-67DC2F5C07CC}" dt="2023-03-07T20:58:27.278" v="293" actId="13244"/>
          <ac:spMkLst>
            <pc:docMk/>
            <pc:sldMk cId="3726948805" sldId="261"/>
            <ac:spMk id="3" creationId="{6E81F987-2371-5F1D-96D5-93CC0119FF38}"/>
          </ac:spMkLst>
        </pc:spChg>
        <pc:spChg chg="ord">
          <ac:chgData name="Christine O'Connor" userId="2d95e010-1fea-49d3-a80c-6b84a79b85de" providerId="ADAL" clId="{EAD8243A-E978-3D46-A662-67DC2F5C07CC}" dt="2023-03-07T20:58:24.179" v="292" actId="13244"/>
          <ac:spMkLst>
            <pc:docMk/>
            <pc:sldMk cId="3726948805" sldId="261"/>
            <ac:spMk id="7" creationId="{74B7F2DC-6241-129D-7ACD-4D1932E27100}"/>
          </ac:spMkLst>
        </pc:spChg>
        <pc:picChg chg="mod ord modCrop">
          <ac:chgData name="Christine O'Connor" userId="2d95e010-1fea-49d3-a80c-6b84a79b85de" providerId="ADAL" clId="{EAD8243A-E978-3D46-A662-67DC2F5C07CC}" dt="2023-03-07T20:59:39.223" v="298" actId="13244"/>
          <ac:picMkLst>
            <pc:docMk/>
            <pc:sldMk cId="3726948805" sldId="261"/>
            <ac:picMk id="9" creationId="{7A3D1913-E2DB-8A78-9734-B1AA40DD193F}"/>
          </ac:picMkLst>
        </pc:picChg>
        <pc:picChg chg="mod">
          <ac:chgData name="Christine O'Connor" userId="2d95e010-1fea-49d3-a80c-6b84a79b85de" providerId="ADAL" clId="{EAD8243A-E978-3D46-A662-67DC2F5C07CC}" dt="2023-03-02T14:51:19.719" v="41" actId="2085"/>
          <ac:picMkLst>
            <pc:docMk/>
            <pc:sldMk cId="3726948805" sldId="261"/>
            <ac:picMk id="11" creationId="{63BA6183-787B-93C9-5ADB-546865958051}"/>
          </ac:picMkLst>
        </pc:picChg>
        <pc:picChg chg="mod modCrop">
          <ac:chgData name="Christine O'Connor" userId="2d95e010-1fea-49d3-a80c-6b84a79b85de" providerId="ADAL" clId="{EAD8243A-E978-3D46-A662-67DC2F5C07CC}" dt="2023-03-02T14:53:57.298" v="175" actId="962"/>
          <ac:picMkLst>
            <pc:docMk/>
            <pc:sldMk cId="3726948805" sldId="261"/>
            <ac:picMk id="13" creationId="{D9671096-076B-F2DA-B704-C534563FFFDC}"/>
          </ac:picMkLst>
        </pc:picChg>
      </pc:sldChg>
      <pc:sldChg chg="addSp delSp modSp mod">
        <pc:chgData name="Christine O'Connor" userId="2d95e010-1fea-49d3-a80c-6b84a79b85de" providerId="ADAL" clId="{EAD8243A-E978-3D46-A662-67DC2F5C07CC}" dt="2023-03-07T21:00:43.341" v="622" actId="962"/>
        <pc:sldMkLst>
          <pc:docMk/>
          <pc:sldMk cId="1934736040" sldId="262"/>
        </pc:sldMkLst>
        <pc:spChg chg="mod ord">
          <ac:chgData name="Christine O'Connor" userId="2d95e010-1fea-49d3-a80c-6b84a79b85de" providerId="ADAL" clId="{EAD8243A-E978-3D46-A662-67DC2F5C07CC}" dt="2023-03-07T20:58:38.525" v="294" actId="13244"/>
          <ac:spMkLst>
            <pc:docMk/>
            <pc:sldMk cId="1934736040" sldId="262"/>
            <ac:spMk id="2" creationId="{11F9C13D-1372-51DE-E4C9-3BD5E07BD407}"/>
          </ac:spMkLst>
        </pc:spChg>
        <pc:spChg chg="mod ord">
          <ac:chgData name="Christine O'Connor" userId="2d95e010-1fea-49d3-a80c-6b84a79b85de" providerId="ADAL" clId="{EAD8243A-E978-3D46-A662-67DC2F5C07CC}" dt="2023-03-07T20:58:39.857" v="295" actId="13244"/>
          <ac:spMkLst>
            <pc:docMk/>
            <pc:sldMk cId="1934736040" sldId="262"/>
            <ac:spMk id="3" creationId="{4A613A19-8B10-8656-68DC-3869B29B9C20}"/>
          </ac:spMkLst>
        </pc:spChg>
        <pc:spChg chg="add del mod">
          <ac:chgData name="Christine O'Connor" userId="2d95e010-1fea-49d3-a80c-6b84a79b85de" providerId="ADAL" clId="{EAD8243A-E978-3D46-A662-67DC2F5C07CC}" dt="2023-03-02T14:44:05.064" v="27"/>
          <ac:spMkLst>
            <pc:docMk/>
            <pc:sldMk cId="1934736040" sldId="262"/>
            <ac:spMk id="4" creationId="{3B74D258-02F8-81A6-2165-2E78426C63C7}"/>
          </ac:spMkLst>
        </pc:spChg>
        <pc:spChg chg="mod ord">
          <ac:chgData name="Christine O'Connor" userId="2d95e010-1fea-49d3-a80c-6b84a79b85de" providerId="ADAL" clId="{EAD8243A-E978-3D46-A662-67DC2F5C07CC}" dt="2023-03-07T20:58:41.370" v="296" actId="13244"/>
          <ac:spMkLst>
            <pc:docMk/>
            <pc:sldMk cId="1934736040" sldId="262"/>
            <ac:spMk id="5" creationId="{50D72AF1-ED15-889C-51BC-B05BFD79611B}"/>
          </ac:spMkLst>
        </pc:spChg>
        <pc:spChg chg="add del mod">
          <ac:chgData name="Christine O'Connor" userId="2d95e010-1fea-49d3-a80c-6b84a79b85de" providerId="ADAL" clId="{EAD8243A-E978-3D46-A662-67DC2F5C07CC}" dt="2023-03-02T14:44:05.064" v="27"/>
          <ac:spMkLst>
            <pc:docMk/>
            <pc:sldMk cId="1934736040" sldId="262"/>
            <ac:spMk id="6" creationId="{F810C385-D4C6-2CB9-B933-E3EC63FC03DC}"/>
          </ac:spMkLst>
        </pc:spChg>
        <pc:spChg chg="add del mod">
          <ac:chgData name="Christine O'Connor" userId="2d95e010-1fea-49d3-a80c-6b84a79b85de" providerId="ADAL" clId="{EAD8243A-E978-3D46-A662-67DC2F5C07CC}" dt="2023-03-02T14:44:05.064" v="27"/>
          <ac:spMkLst>
            <pc:docMk/>
            <pc:sldMk cId="1934736040" sldId="262"/>
            <ac:spMk id="8" creationId="{1CD304AC-F845-8354-25EF-50E39C3CD64D}"/>
          </ac:spMkLst>
        </pc:spChg>
        <pc:spChg chg="add del mod">
          <ac:chgData name="Christine O'Connor" userId="2d95e010-1fea-49d3-a80c-6b84a79b85de" providerId="ADAL" clId="{EAD8243A-E978-3D46-A662-67DC2F5C07CC}" dt="2023-03-02T14:44:05.064" v="27"/>
          <ac:spMkLst>
            <pc:docMk/>
            <pc:sldMk cId="1934736040" sldId="262"/>
            <ac:spMk id="9" creationId="{684E9991-2E43-4290-E5A8-BA4375AD9288}"/>
          </ac:spMkLst>
        </pc:spChg>
        <pc:picChg chg="mod modCrop">
          <ac:chgData name="Christine O'Connor" userId="2d95e010-1fea-49d3-a80c-6b84a79b85de" providerId="ADAL" clId="{EAD8243A-E978-3D46-A662-67DC2F5C07CC}" dt="2023-03-07T21:00:43.341" v="622" actId="962"/>
          <ac:picMkLst>
            <pc:docMk/>
            <pc:sldMk cId="1934736040" sldId="262"/>
            <ac:picMk id="7" creationId="{D91AE25B-EA18-DB57-0904-9CE0E874F8FC}"/>
          </ac:picMkLst>
        </pc:picChg>
      </pc:sldChg>
      <pc:sldChg chg="addSp delSp modSp mod">
        <pc:chgData name="Christine O'Connor" userId="2d95e010-1fea-49d3-a80c-6b84a79b85de" providerId="ADAL" clId="{EAD8243A-E978-3D46-A662-67DC2F5C07CC}" dt="2023-03-08T16:00:06.060" v="861" actId="20577"/>
        <pc:sldMkLst>
          <pc:docMk/>
          <pc:sldMk cId="4268872797" sldId="263"/>
        </pc:sldMkLst>
        <pc:spChg chg="add del mod">
          <ac:chgData name="Christine O'Connor" userId="2d95e010-1fea-49d3-a80c-6b84a79b85de" providerId="ADAL" clId="{EAD8243A-E978-3D46-A662-67DC2F5C07CC}" dt="2023-03-02T14:36:04.437" v="8"/>
          <ac:spMkLst>
            <pc:docMk/>
            <pc:sldMk cId="4268872797" sldId="263"/>
            <ac:spMk id="2" creationId="{6DBDB069-0D29-C737-FBD6-19EC581E57CC}"/>
          </ac:spMkLst>
        </pc:spChg>
        <pc:spChg chg="mod ord">
          <ac:chgData name="Christine O'Connor" userId="2d95e010-1fea-49d3-a80c-6b84a79b85de" providerId="ADAL" clId="{EAD8243A-E978-3D46-A662-67DC2F5C07CC}" dt="2023-03-08T16:00:06.060" v="861" actId="20577"/>
          <ac:spMkLst>
            <pc:docMk/>
            <pc:sldMk cId="4268872797" sldId="263"/>
            <ac:spMk id="3" creationId="{863EAF95-DAE7-7AA5-A6AC-A173DFA7B753}"/>
          </ac:spMkLst>
        </pc:spChg>
        <pc:spChg chg="mod ord">
          <ac:chgData name="Christine O'Connor" userId="2d95e010-1fea-49d3-a80c-6b84a79b85de" providerId="ADAL" clId="{EAD8243A-E978-3D46-A662-67DC2F5C07CC}" dt="2023-03-07T20:57:16.043" v="284" actId="13244"/>
          <ac:spMkLst>
            <pc:docMk/>
            <pc:sldMk cId="4268872797" sldId="263"/>
            <ac:spMk id="4" creationId="{D3C10966-BCA8-3034-1CF3-013DA26CC6FD}"/>
          </ac:spMkLst>
        </pc:spChg>
        <pc:spChg chg="add del mod">
          <ac:chgData name="Christine O'Connor" userId="2d95e010-1fea-49d3-a80c-6b84a79b85de" providerId="ADAL" clId="{EAD8243A-E978-3D46-A662-67DC2F5C07CC}" dt="2023-03-02T14:36:04.437" v="8"/>
          <ac:spMkLst>
            <pc:docMk/>
            <pc:sldMk cId="4268872797" sldId="263"/>
            <ac:spMk id="5" creationId="{4AACC6A1-1B96-D263-1967-D637196F0234}"/>
          </ac:spMkLst>
        </pc:spChg>
        <pc:spChg chg="add del mod">
          <ac:chgData name="Christine O'Connor" userId="2d95e010-1fea-49d3-a80c-6b84a79b85de" providerId="ADAL" clId="{EAD8243A-E978-3D46-A662-67DC2F5C07CC}" dt="2023-03-02T14:36:04.437" v="8"/>
          <ac:spMkLst>
            <pc:docMk/>
            <pc:sldMk cId="4268872797" sldId="263"/>
            <ac:spMk id="7" creationId="{89F0D0CA-15D7-D67C-468F-01BAD09DCCDD}"/>
          </ac:spMkLst>
        </pc:spChg>
        <pc:picChg chg="mod ord">
          <ac:chgData name="Christine O'Connor" userId="2d95e010-1fea-49d3-a80c-6b84a79b85de" providerId="ADAL" clId="{EAD8243A-E978-3D46-A662-67DC2F5C07CC}" dt="2023-03-07T20:57:12.430" v="283" actId="13244"/>
          <ac:picMkLst>
            <pc:docMk/>
            <pc:sldMk cId="4268872797" sldId="263"/>
            <ac:picMk id="6" creationId="{6D03259F-A794-3F3A-7610-D0B0C0399C46}"/>
          </ac:picMkLst>
        </pc:picChg>
      </pc:sldChg>
      <pc:sldChg chg="addSp delSp modSp del mod">
        <pc:chgData name="Christine O'Connor" userId="2d95e010-1fea-49d3-a80c-6b84a79b85de" providerId="ADAL" clId="{EAD8243A-E978-3D46-A662-67DC2F5C07CC}" dt="2023-03-08T15:36:03.826" v="727" actId="2696"/>
        <pc:sldMkLst>
          <pc:docMk/>
          <pc:sldMk cId="185411056" sldId="264"/>
        </pc:sldMkLst>
        <pc:spChg chg="mod">
          <ac:chgData name="Christine O'Connor" userId="2d95e010-1fea-49d3-a80c-6b84a79b85de" providerId="ADAL" clId="{EAD8243A-E978-3D46-A662-67DC2F5C07CC}" dt="2023-03-08T15:23:53.657" v="724"/>
          <ac:spMkLst>
            <pc:docMk/>
            <pc:sldMk cId="185411056" sldId="264"/>
            <ac:spMk id="2" creationId="{092C960F-10C4-C004-5A1E-262BA9204C11}"/>
          </ac:spMkLst>
        </pc:spChg>
        <pc:spChg chg="mod">
          <ac:chgData name="Christine O'Connor" userId="2d95e010-1fea-49d3-a80c-6b84a79b85de" providerId="ADAL" clId="{EAD8243A-E978-3D46-A662-67DC2F5C07CC}" dt="2023-03-08T15:23:53.657" v="724"/>
          <ac:spMkLst>
            <pc:docMk/>
            <pc:sldMk cId="185411056" sldId="264"/>
            <ac:spMk id="3" creationId="{6D0DDE14-EC64-E5F3-C7DA-502983020E7C}"/>
          </ac:spMkLst>
        </pc:spChg>
        <pc:spChg chg="add del">
          <ac:chgData name="Christine O'Connor" userId="2d95e010-1fea-49d3-a80c-6b84a79b85de" providerId="ADAL" clId="{EAD8243A-E978-3D46-A662-67DC2F5C07CC}" dt="2023-03-08T15:09:14.029" v="627" actId="478"/>
          <ac:spMkLst>
            <pc:docMk/>
            <pc:sldMk cId="185411056" sldId="264"/>
            <ac:spMk id="4" creationId="{4E1AB828-1611-BA23-E87C-C6C26DB30CED}"/>
          </ac:spMkLst>
        </pc:spChg>
        <pc:spChg chg="add del mod">
          <ac:chgData name="Christine O'Connor" userId="2d95e010-1fea-49d3-a80c-6b84a79b85de" providerId="ADAL" clId="{EAD8243A-E978-3D46-A662-67DC2F5C07CC}" dt="2023-03-08T15:13:32.722" v="665"/>
          <ac:spMkLst>
            <pc:docMk/>
            <pc:sldMk cId="185411056" sldId="264"/>
            <ac:spMk id="5" creationId="{D41890E1-33ED-EC22-7FB9-B8CB5AE0CEF1}"/>
          </ac:spMkLst>
        </pc:spChg>
        <pc:spChg chg="add del mod">
          <ac:chgData name="Christine O'Connor" userId="2d95e010-1fea-49d3-a80c-6b84a79b85de" providerId="ADAL" clId="{EAD8243A-E978-3D46-A662-67DC2F5C07CC}" dt="2023-03-08T15:15:46.249" v="666"/>
          <ac:spMkLst>
            <pc:docMk/>
            <pc:sldMk cId="185411056" sldId="264"/>
            <ac:spMk id="6" creationId="{5937F75A-4939-AE06-6C95-694915796E43}"/>
          </ac:spMkLst>
        </pc:spChg>
        <pc:spChg chg="add del mod">
          <ac:chgData name="Christine O'Connor" userId="2d95e010-1fea-49d3-a80c-6b84a79b85de" providerId="ADAL" clId="{EAD8243A-E978-3D46-A662-67DC2F5C07CC}" dt="2023-03-08T15:15:46.249" v="666"/>
          <ac:spMkLst>
            <pc:docMk/>
            <pc:sldMk cId="185411056" sldId="264"/>
            <ac:spMk id="7" creationId="{EC8AAFD6-8608-7133-C5DB-B11243A84352}"/>
          </ac:spMkLst>
        </pc:spChg>
        <pc:spChg chg="add del mod">
          <ac:chgData name="Christine O'Connor" userId="2d95e010-1fea-49d3-a80c-6b84a79b85de" providerId="ADAL" clId="{EAD8243A-E978-3D46-A662-67DC2F5C07CC}" dt="2023-03-08T15:23:53.657" v="724"/>
          <ac:spMkLst>
            <pc:docMk/>
            <pc:sldMk cId="185411056" sldId="264"/>
            <ac:spMk id="8" creationId="{8F25DC04-03EC-C49F-6178-7DCEA69129CD}"/>
          </ac:spMkLst>
        </pc:spChg>
        <pc:spChg chg="add del mod">
          <ac:chgData name="Christine O'Connor" userId="2d95e010-1fea-49d3-a80c-6b84a79b85de" providerId="ADAL" clId="{EAD8243A-E978-3D46-A662-67DC2F5C07CC}" dt="2023-03-08T15:18:03.957" v="681"/>
          <ac:spMkLst>
            <pc:docMk/>
            <pc:sldMk cId="185411056" sldId="264"/>
            <ac:spMk id="9" creationId="{F216FF09-49FF-B53B-8455-85B396EE618E}"/>
          </ac:spMkLst>
        </pc:spChg>
        <pc:spChg chg="add del mod">
          <ac:chgData name="Christine O'Connor" userId="2d95e010-1fea-49d3-a80c-6b84a79b85de" providerId="ADAL" clId="{EAD8243A-E978-3D46-A662-67DC2F5C07CC}" dt="2023-03-08T15:23:53.657" v="724"/>
          <ac:spMkLst>
            <pc:docMk/>
            <pc:sldMk cId="185411056" sldId="264"/>
            <ac:spMk id="10" creationId="{04D15500-451B-81DA-B6FE-94B57972473E}"/>
          </ac:spMkLst>
        </pc:spChg>
        <pc:spChg chg="add del mod">
          <ac:chgData name="Christine O'Connor" userId="2d95e010-1fea-49d3-a80c-6b84a79b85de" providerId="ADAL" clId="{EAD8243A-E978-3D46-A662-67DC2F5C07CC}" dt="2023-03-08T15:23:53.657" v="724"/>
          <ac:spMkLst>
            <pc:docMk/>
            <pc:sldMk cId="185411056" sldId="264"/>
            <ac:spMk id="11" creationId="{3D210866-BEF8-A10F-6B81-582987E78F15}"/>
          </ac:spMkLst>
        </pc:spChg>
        <pc:spChg chg="add del mod">
          <ac:chgData name="Christine O'Connor" userId="2d95e010-1fea-49d3-a80c-6b84a79b85de" providerId="ADAL" clId="{EAD8243A-E978-3D46-A662-67DC2F5C07CC}" dt="2023-03-08T15:35:24.519" v="725" actId="478"/>
          <ac:spMkLst>
            <pc:docMk/>
            <pc:sldMk cId="185411056" sldId="264"/>
            <ac:spMk id="12" creationId="{7F7C0AD0-BC0B-DB1A-9159-ABCA56F5C90D}"/>
          </ac:spMkLst>
        </pc:spChg>
      </pc:sldChg>
      <pc:sldChg chg="addSp delSp modSp new mod">
        <pc:chgData name="Christine O'Connor" userId="2d95e010-1fea-49d3-a80c-6b84a79b85de" providerId="ADAL" clId="{EAD8243A-E978-3D46-A662-67DC2F5C07CC}" dt="2023-03-08T15:51:48.534" v="816"/>
        <pc:sldMkLst>
          <pc:docMk/>
          <pc:sldMk cId="211186407" sldId="265"/>
        </pc:sldMkLst>
        <pc:spChg chg="mod">
          <ac:chgData name="Christine O'Connor" userId="2d95e010-1fea-49d3-a80c-6b84a79b85de" providerId="ADAL" clId="{EAD8243A-E978-3D46-A662-67DC2F5C07CC}" dt="2023-03-08T15:42:53.351" v="813"/>
          <ac:spMkLst>
            <pc:docMk/>
            <pc:sldMk cId="211186407" sldId="265"/>
            <ac:spMk id="2" creationId="{0BCD6BC4-C5AF-0D7E-8BC5-DD489FB9ADCA}"/>
          </ac:spMkLst>
        </pc:spChg>
        <pc:spChg chg="mod">
          <ac:chgData name="Christine O'Connor" userId="2d95e010-1fea-49d3-a80c-6b84a79b85de" providerId="ADAL" clId="{EAD8243A-E978-3D46-A662-67DC2F5C07CC}" dt="2023-03-08T15:42:53.351" v="813"/>
          <ac:spMkLst>
            <pc:docMk/>
            <pc:sldMk cId="211186407" sldId="265"/>
            <ac:spMk id="3" creationId="{17675AAE-3F29-CA91-21F7-052F522C51B1}"/>
          </ac:spMkLst>
        </pc:spChg>
        <pc:spChg chg="mod">
          <ac:chgData name="Christine O'Connor" userId="2d95e010-1fea-49d3-a80c-6b84a79b85de" providerId="ADAL" clId="{EAD8243A-E978-3D46-A662-67DC2F5C07CC}" dt="2023-03-08T15:42:53.351" v="813"/>
          <ac:spMkLst>
            <pc:docMk/>
            <pc:sldMk cId="211186407" sldId="265"/>
            <ac:spMk id="4" creationId="{B5AA62CA-7CD0-4ADB-F6A5-51A6BB4D0396}"/>
          </ac:spMkLst>
        </pc:spChg>
        <pc:spChg chg="add del mod">
          <ac:chgData name="Christine O'Connor" userId="2d95e010-1fea-49d3-a80c-6b84a79b85de" providerId="ADAL" clId="{EAD8243A-E978-3D46-A662-67DC2F5C07CC}" dt="2023-03-08T15:40:13.931" v="808"/>
          <ac:spMkLst>
            <pc:docMk/>
            <pc:sldMk cId="211186407" sldId="265"/>
            <ac:spMk id="5" creationId="{37A3EB33-2145-E2B8-0302-89EAB0682B72}"/>
          </ac:spMkLst>
        </pc:spChg>
        <pc:spChg chg="add del mod">
          <ac:chgData name="Christine O'Connor" userId="2d95e010-1fea-49d3-a80c-6b84a79b85de" providerId="ADAL" clId="{EAD8243A-E978-3D46-A662-67DC2F5C07CC}" dt="2023-03-08T15:40:13.931" v="808"/>
          <ac:spMkLst>
            <pc:docMk/>
            <pc:sldMk cId="211186407" sldId="265"/>
            <ac:spMk id="6" creationId="{D102365D-1CC1-7E16-73D4-55FC8EE441C4}"/>
          </ac:spMkLst>
        </pc:spChg>
        <pc:spChg chg="add del mod">
          <ac:chgData name="Christine O'Connor" userId="2d95e010-1fea-49d3-a80c-6b84a79b85de" providerId="ADAL" clId="{EAD8243A-E978-3D46-A662-67DC2F5C07CC}" dt="2023-03-08T15:40:13.931" v="808"/>
          <ac:spMkLst>
            <pc:docMk/>
            <pc:sldMk cId="211186407" sldId="265"/>
            <ac:spMk id="7" creationId="{42F289B2-89F3-8A90-A5AB-7DB5EFA88E98}"/>
          </ac:spMkLst>
        </pc:spChg>
        <pc:spChg chg="add del mod">
          <ac:chgData name="Christine O'Connor" userId="2d95e010-1fea-49d3-a80c-6b84a79b85de" providerId="ADAL" clId="{EAD8243A-E978-3D46-A662-67DC2F5C07CC}" dt="2023-03-08T15:42:53.351" v="813"/>
          <ac:spMkLst>
            <pc:docMk/>
            <pc:sldMk cId="211186407" sldId="265"/>
            <ac:spMk id="8" creationId="{6BC25700-19DF-5D5B-9162-01F2EC1B371A}"/>
          </ac:spMkLst>
        </pc:spChg>
        <pc:spChg chg="add del mod">
          <ac:chgData name="Christine O'Connor" userId="2d95e010-1fea-49d3-a80c-6b84a79b85de" providerId="ADAL" clId="{EAD8243A-E978-3D46-A662-67DC2F5C07CC}" dt="2023-03-08T15:42:53.351" v="813"/>
          <ac:spMkLst>
            <pc:docMk/>
            <pc:sldMk cId="211186407" sldId="265"/>
            <ac:spMk id="9" creationId="{084F03FB-1E10-E98D-CC6D-BC169279D810}"/>
          </ac:spMkLst>
        </pc:spChg>
        <pc:spChg chg="add del mod">
          <ac:chgData name="Christine O'Connor" userId="2d95e010-1fea-49d3-a80c-6b84a79b85de" providerId="ADAL" clId="{EAD8243A-E978-3D46-A662-67DC2F5C07CC}" dt="2023-03-08T15:42:53.351" v="813"/>
          <ac:spMkLst>
            <pc:docMk/>
            <pc:sldMk cId="211186407" sldId="265"/>
            <ac:spMk id="10" creationId="{05CC41DF-D96A-9183-3F27-A40309139030}"/>
          </ac:spMkLst>
        </pc:spChg>
        <pc:spChg chg="add del mod">
          <ac:chgData name="Christine O'Connor" userId="2d95e010-1fea-49d3-a80c-6b84a79b85de" providerId="ADAL" clId="{EAD8243A-E978-3D46-A662-67DC2F5C07CC}" dt="2023-03-08T15:51:48.534" v="816"/>
          <ac:spMkLst>
            <pc:docMk/>
            <pc:sldMk cId="211186407" sldId="265"/>
            <ac:spMk id="11" creationId="{A0D3CB1E-3FCD-1004-7FD1-BBCDB890B650}"/>
          </ac:spMkLst>
        </pc:spChg>
      </pc:sldChg>
      <pc:sldMasterChg chg="modSldLayout">
        <pc:chgData name="Christine O'Connor" userId="2d95e010-1fea-49d3-a80c-6b84a79b85de" providerId="ADAL" clId="{EAD8243A-E978-3D46-A662-67DC2F5C07CC}" dt="2023-03-08T15:42:15.682" v="812" actId="255"/>
        <pc:sldMasterMkLst>
          <pc:docMk/>
          <pc:sldMasterMk cId="2441525541" sldId="2147483660"/>
        </pc:sldMasterMkLst>
        <pc:sldLayoutChg chg="modSp mod">
          <pc:chgData name="Christine O'Connor" userId="2d95e010-1fea-49d3-a80c-6b84a79b85de" providerId="ADAL" clId="{EAD8243A-E978-3D46-A662-67DC2F5C07CC}" dt="2023-03-02T14:59:41.636" v="280" actId="1076"/>
          <pc:sldLayoutMkLst>
            <pc:docMk/>
            <pc:sldMasterMk cId="2441525541" sldId="2147483660"/>
            <pc:sldLayoutMk cId="2965132152" sldId="2147483662"/>
          </pc:sldLayoutMkLst>
          <pc:spChg chg="mod">
            <ac:chgData name="Christine O'Connor" userId="2d95e010-1fea-49d3-a80c-6b84a79b85de" providerId="ADAL" clId="{EAD8243A-E978-3D46-A662-67DC2F5C07CC}" dt="2023-03-02T14:59:41.636" v="280" actId="1076"/>
            <ac:spMkLst>
              <pc:docMk/>
              <pc:sldMasterMk cId="2441525541" sldId="2147483660"/>
              <pc:sldLayoutMk cId="2965132152" sldId="2147483662"/>
              <ac:spMk id="9" creationId="{68D2CDEC-3B35-5BA9-E0B5-61C0D855FB72}"/>
            </ac:spMkLst>
          </pc:spChg>
        </pc:sldLayoutChg>
        <pc:sldLayoutChg chg="modSp mod">
          <pc:chgData name="Christine O'Connor" userId="2d95e010-1fea-49d3-a80c-6b84a79b85de" providerId="ADAL" clId="{EAD8243A-E978-3D46-A662-67DC2F5C07CC}" dt="2023-03-02T14:58:34.308" v="275" actId="14100"/>
          <pc:sldLayoutMkLst>
            <pc:docMk/>
            <pc:sldMasterMk cId="2441525541" sldId="2147483660"/>
            <pc:sldLayoutMk cId="926640901" sldId="2147483666"/>
          </pc:sldLayoutMkLst>
          <pc:spChg chg="mod">
            <ac:chgData name="Christine O'Connor" userId="2d95e010-1fea-49d3-a80c-6b84a79b85de" providerId="ADAL" clId="{EAD8243A-E978-3D46-A662-67DC2F5C07CC}" dt="2023-03-02T14:58:34.308" v="275" actId="14100"/>
            <ac:spMkLst>
              <pc:docMk/>
              <pc:sldMasterMk cId="2441525541" sldId="2147483660"/>
              <pc:sldLayoutMk cId="926640901" sldId="2147483666"/>
              <ac:spMk id="11" creationId="{28AD97C3-CA6F-EACA-B083-C56EA0095218}"/>
            </ac:spMkLst>
          </pc:spChg>
          <pc:spChg chg="mod">
            <ac:chgData name="Christine O'Connor" userId="2d95e010-1fea-49d3-a80c-6b84a79b85de" providerId="ADAL" clId="{EAD8243A-E978-3D46-A662-67DC2F5C07CC}" dt="2023-03-02T14:34:42.370" v="2" actId="1076"/>
            <ac:spMkLst>
              <pc:docMk/>
              <pc:sldMasterMk cId="2441525541" sldId="2147483660"/>
              <pc:sldLayoutMk cId="926640901" sldId="2147483666"/>
              <ac:spMk id="12" creationId="{09D5EE5F-C8F4-9066-8F6B-AA94775ABBD0}"/>
            </ac:spMkLst>
          </pc:spChg>
          <pc:spChg chg="mod">
            <ac:chgData name="Christine O'Connor" userId="2d95e010-1fea-49d3-a80c-6b84a79b85de" providerId="ADAL" clId="{EAD8243A-E978-3D46-A662-67DC2F5C07CC}" dt="2023-03-02T14:58:31.858" v="274" actId="14100"/>
            <ac:spMkLst>
              <pc:docMk/>
              <pc:sldMasterMk cId="2441525541" sldId="2147483660"/>
              <pc:sldLayoutMk cId="926640901" sldId="2147483666"/>
              <ac:spMk id="13" creationId="{150AAD9D-BD12-BC4D-C936-69FF7248BF86}"/>
            </ac:spMkLst>
          </pc:spChg>
          <pc:spChg chg="mod">
            <ac:chgData name="Christine O'Connor" userId="2d95e010-1fea-49d3-a80c-6b84a79b85de" providerId="ADAL" clId="{EAD8243A-E978-3D46-A662-67DC2F5C07CC}" dt="2023-03-02T14:56:41.844" v="252" actId="1076"/>
            <ac:spMkLst>
              <pc:docMk/>
              <pc:sldMasterMk cId="2441525541" sldId="2147483660"/>
              <pc:sldLayoutMk cId="926640901" sldId="2147483666"/>
              <ac:spMk id="15" creationId="{3F12FA76-86FF-DF0D-B172-237CB45A0BC1}"/>
            </ac:spMkLst>
          </pc:spChg>
          <pc:spChg chg="mod">
            <ac:chgData name="Christine O'Connor" userId="2d95e010-1fea-49d3-a80c-6b84a79b85de" providerId="ADAL" clId="{EAD8243A-E978-3D46-A662-67DC2F5C07CC}" dt="2023-03-02T14:57:04.002" v="256" actId="14100"/>
            <ac:spMkLst>
              <pc:docMk/>
              <pc:sldMasterMk cId="2441525541" sldId="2147483660"/>
              <pc:sldLayoutMk cId="926640901" sldId="2147483666"/>
              <ac:spMk id="16" creationId="{8FA9A301-8B8C-3B99-71E2-39C12B3BECCE}"/>
            </ac:spMkLst>
          </pc:spChg>
          <pc:spChg chg="mod">
            <ac:chgData name="Christine O'Connor" userId="2d95e010-1fea-49d3-a80c-6b84a79b85de" providerId="ADAL" clId="{EAD8243A-E978-3D46-A662-67DC2F5C07CC}" dt="2023-03-02T14:57:09.844" v="258" actId="14100"/>
            <ac:spMkLst>
              <pc:docMk/>
              <pc:sldMasterMk cId="2441525541" sldId="2147483660"/>
              <pc:sldLayoutMk cId="926640901" sldId="2147483666"/>
              <ac:spMk id="17" creationId="{99030436-C6FA-7195-4B6B-CE94EDA17C12}"/>
            </ac:spMkLst>
          </pc:spChg>
        </pc:sldLayoutChg>
        <pc:sldLayoutChg chg="modSp mod">
          <pc:chgData name="Christine O'Connor" userId="2d95e010-1fea-49d3-a80c-6b84a79b85de" providerId="ADAL" clId="{EAD8243A-E978-3D46-A662-67DC2F5C07CC}" dt="2023-03-02T14:43:55.325" v="26" actId="14100"/>
          <pc:sldLayoutMkLst>
            <pc:docMk/>
            <pc:sldMasterMk cId="2441525541" sldId="2147483660"/>
            <pc:sldLayoutMk cId="4209848115" sldId="2147483670"/>
          </pc:sldLayoutMkLst>
          <pc:spChg chg="mod">
            <ac:chgData name="Christine O'Connor" userId="2d95e010-1fea-49d3-a80c-6b84a79b85de" providerId="ADAL" clId="{EAD8243A-E978-3D46-A662-67DC2F5C07CC}" dt="2023-03-02T14:43:55.325" v="26" actId="14100"/>
            <ac:spMkLst>
              <pc:docMk/>
              <pc:sldMasterMk cId="2441525541" sldId="2147483660"/>
              <pc:sldLayoutMk cId="4209848115" sldId="2147483670"/>
              <ac:spMk id="3" creationId="{5CF4344E-12D8-EFD6-F2D7-FFD0FADE6B2F}"/>
            </ac:spMkLst>
          </pc:spChg>
          <pc:spChg chg="mod">
            <ac:chgData name="Christine O'Connor" userId="2d95e010-1fea-49d3-a80c-6b84a79b85de" providerId="ADAL" clId="{EAD8243A-E978-3D46-A662-67DC2F5C07CC}" dt="2023-03-02T14:43:50.759" v="25" actId="1036"/>
            <ac:spMkLst>
              <pc:docMk/>
              <pc:sldMasterMk cId="2441525541" sldId="2147483660"/>
              <pc:sldLayoutMk cId="4209848115" sldId="2147483670"/>
              <ac:spMk id="7" creationId="{A735215B-461D-553E-9CE4-6F94B4234E7C}"/>
            </ac:spMkLst>
          </pc:spChg>
          <pc:spChg chg="mod">
            <ac:chgData name="Christine O'Connor" userId="2d95e010-1fea-49d3-a80c-6b84a79b85de" providerId="ADAL" clId="{EAD8243A-E978-3D46-A662-67DC2F5C07CC}" dt="2023-03-02T14:36:21.536" v="10" actId="14100"/>
            <ac:spMkLst>
              <pc:docMk/>
              <pc:sldMasterMk cId="2441525541" sldId="2147483660"/>
              <pc:sldLayoutMk cId="4209848115" sldId="2147483670"/>
              <ac:spMk id="9" creationId="{908CA895-CE81-492C-4439-B9E8B68A246C}"/>
            </ac:spMkLst>
          </pc:spChg>
        </pc:sldLayoutChg>
        <pc:sldLayoutChg chg="modSp mod">
          <pc:chgData name="Christine O'Connor" userId="2d95e010-1fea-49d3-a80c-6b84a79b85de" providerId="ADAL" clId="{EAD8243A-E978-3D46-A662-67DC2F5C07CC}" dt="2023-03-02T14:34:32.163" v="1" actId="1076"/>
          <pc:sldLayoutMkLst>
            <pc:docMk/>
            <pc:sldMasterMk cId="2441525541" sldId="2147483660"/>
            <pc:sldLayoutMk cId="181507344" sldId="2147483671"/>
          </pc:sldLayoutMkLst>
          <pc:spChg chg="mod">
            <ac:chgData name="Christine O'Connor" userId="2d95e010-1fea-49d3-a80c-6b84a79b85de" providerId="ADAL" clId="{EAD8243A-E978-3D46-A662-67DC2F5C07CC}" dt="2023-03-02T14:34:32.163" v="1" actId="1076"/>
            <ac:spMkLst>
              <pc:docMk/>
              <pc:sldMasterMk cId="2441525541" sldId="2147483660"/>
              <pc:sldLayoutMk cId="181507344" sldId="2147483671"/>
              <ac:spMk id="2" creationId="{32D74578-C321-18E6-2ED3-1D3865834103}"/>
            </ac:spMkLst>
          </pc:spChg>
        </pc:sldLayoutChg>
        <pc:sldLayoutChg chg="addSp delSp modSp mod">
          <pc:chgData name="Christine O'Connor" userId="2d95e010-1fea-49d3-a80c-6b84a79b85de" providerId="ADAL" clId="{EAD8243A-E978-3D46-A662-67DC2F5C07CC}" dt="2023-03-08T15:42:15.682" v="812" actId="255"/>
          <pc:sldLayoutMkLst>
            <pc:docMk/>
            <pc:sldMasterMk cId="2441525541" sldId="2147483660"/>
            <pc:sldLayoutMk cId="457769787" sldId="2147483672"/>
          </pc:sldLayoutMkLst>
          <pc:spChg chg="add del mod">
            <ac:chgData name="Christine O'Connor" userId="2d95e010-1fea-49d3-a80c-6b84a79b85de" providerId="ADAL" clId="{EAD8243A-E978-3D46-A662-67DC2F5C07CC}" dt="2023-03-08T15:42:15.682" v="812" actId="255"/>
            <ac:spMkLst>
              <pc:docMk/>
              <pc:sldMasterMk cId="2441525541" sldId="2147483660"/>
              <pc:sldLayoutMk cId="457769787" sldId="2147483672"/>
              <ac:spMk id="5" creationId="{7EFA0B4E-7193-3D92-B1E0-C58776FC63DF}"/>
            </ac:spMkLst>
          </pc:spChg>
          <pc:spChg chg="add del mod">
            <ac:chgData name="Christine O'Connor" userId="2d95e010-1fea-49d3-a80c-6b84a79b85de" providerId="ADAL" clId="{EAD8243A-E978-3D46-A662-67DC2F5C07CC}" dt="2023-03-08T15:20:17.607" v="688"/>
            <ac:spMkLst>
              <pc:docMk/>
              <pc:sldMasterMk cId="2441525541" sldId="2147483660"/>
              <pc:sldLayoutMk cId="457769787" sldId="2147483672"/>
              <ac:spMk id="7" creationId="{045C02CB-9470-CD15-74D4-B092C858C728}"/>
            </ac:spMkLst>
          </pc:spChg>
          <pc:spChg chg="add del mod">
            <ac:chgData name="Christine O'Connor" userId="2d95e010-1fea-49d3-a80c-6b84a79b85de" providerId="ADAL" clId="{EAD8243A-E978-3D46-A662-67DC2F5C07CC}" dt="2023-03-08T15:39:31.026" v="806" actId="1076"/>
            <ac:spMkLst>
              <pc:docMk/>
              <pc:sldMasterMk cId="2441525541" sldId="2147483660"/>
              <pc:sldLayoutMk cId="457769787" sldId="2147483672"/>
              <ac:spMk id="8" creationId="{AFC52A1C-3921-E793-1C68-8EDCE98090DF}"/>
            </ac:spMkLst>
          </pc:spChg>
          <pc:spChg chg="add del mod">
            <ac:chgData name="Christine O'Connor" userId="2d95e010-1fea-49d3-a80c-6b84a79b85de" providerId="ADAL" clId="{EAD8243A-E978-3D46-A662-67DC2F5C07CC}" dt="2023-03-08T15:21:03.939" v="721"/>
            <ac:spMkLst>
              <pc:docMk/>
              <pc:sldMasterMk cId="2441525541" sldId="2147483660"/>
              <pc:sldLayoutMk cId="457769787" sldId="2147483672"/>
              <ac:spMk id="9" creationId="{63886518-6375-5FD4-8EA7-124D89F30B7D}"/>
            </ac:spMkLst>
          </pc:spChg>
          <pc:spChg chg="mod">
            <ac:chgData name="Christine O'Connor" userId="2d95e010-1fea-49d3-a80c-6b84a79b85de" providerId="ADAL" clId="{EAD8243A-E978-3D46-A662-67DC2F5C07CC}" dt="2023-03-08T15:39:41.740" v="807" actId="1076"/>
            <ac:spMkLst>
              <pc:docMk/>
              <pc:sldMasterMk cId="2441525541" sldId="2147483660"/>
              <pc:sldLayoutMk cId="457769787" sldId="2147483672"/>
              <ac:spMk id="14" creationId="{3EB84D9C-1111-76DF-5CDD-133212DC28FD}"/>
            </ac:spMkLst>
          </pc:spChg>
          <pc:spChg chg="del mod">
            <ac:chgData name="Christine O'Connor" userId="2d95e010-1fea-49d3-a80c-6b84a79b85de" providerId="ADAL" clId="{EAD8243A-E978-3D46-A662-67DC2F5C07CC}" dt="2023-03-08T15:09:50.857" v="630" actId="478"/>
            <ac:spMkLst>
              <pc:docMk/>
              <pc:sldMasterMk cId="2441525541" sldId="2147483660"/>
              <pc:sldLayoutMk cId="457769787" sldId="2147483672"/>
              <ac:spMk id="16" creationId="{8D9BA94D-B4B3-ADAB-4EA9-EB1F33124E44}"/>
            </ac:spMkLst>
          </pc:spChg>
        </pc:sldLayoutChg>
      </pc:sldMasterChg>
    </pc:docChg>
  </pc:docChgLst>
  <pc:docChgLst>
    <pc:chgData name="Christine O'Connor" userId="2d95e010-1fea-49d3-a80c-6b84a79b85de" providerId="ADAL" clId="{AF6F8E80-3589-8247-B83D-9719BE5864E1}"/>
    <pc:docChg chg="undo custSel modSld modMainMaster">
      <pc:chgData name="Christine O'Connor" userId="2d95e010-1fea-49d3-a80c-6b84a79b85de" providerId="ADAL" clId="{AF6F8E80-3589-8247-B83D-9719BE5864E1}" dt="2023-03-02T14:27:38.680" v="1467" actId="207"/>
      <pc:docMkLst>
        <pc:docMk/>
      </pc:docMkLst>
      <pc:sldChg chg="addSp delSp modSp mod">
        <pc:chgData name="Christine O'Connor" userId="2d95e010-1fea-49d3-a80c-6b84a79b85de" providerId="ADAL" clId="{AF6F8E80-3589-8247-B83D-9719BE5864E1}" dt="2023-03-02T14:19:37.338" v="1460" actId="27636"/>
        <pc:sldMkLst>
          <pc:docMk/>
          <pc:sldMk cId="2555872880" sldId="258"/>
        </pc:sldMkLst>
        <pc:spChg chg="add del mod modVis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2" creationId="{FB9C72A7-8E53-11BB-5131-D68B5A6435B5}"/>
          </ac:spMkLst>
        </pc:spChg>
        <pc:spChg chg="mod modVis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3" creationId="{C6A910B0-29BD-B4F0-C855-F58F56859CFB}"/>
          </ac:spMkLst>
        </pc:spChg>
        <pc:spChg chg="add del 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4" creationId="{003EFFE5-9484-EC11-7C5E-D4C8F2D36125}"/>
          </ac:spMkLst>
        </pc:spChg>
        <pc:spChg chg="add del mod">
          <ac:chgData name="Christine O'Connor" userId="2d95e010-1fea-49d3-a80c-6b84a79b85de" providerId="ADAL" clId="{AF6F8E80-3589-8247-B83D-9719BE5864E1}" dt="2023-03-01T20:54:33.047" v="66"/>
          <ac:spMkLst>
            <pc:docMk/>
            <pc:sldMk cId="2555872880" sldId="258"/>
            <ac:spMk id="4" creationId="{2E5EC7FA-350C-4C5A-58D3-3549B97E1BFA}"/>
          </ac:spMkLst>
        </pc:spChg>
        <pc:spChg chg="add del 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5" creationId="{0B631686-1ECF-BD6C-074B-69ED303C28EF}"/>
          </ac:spMkLst>
        </pc:spChg>
        <pc:spChg chg="add del mod">
          <ac:chgData name="Christine O'Connor" userId="2d95e010-1fea-49d3-a80c-6b84a79b85de" providerId="ADAL" clId="{AF6F8E80-3589-8247-B83D-9719BE5864E1}" dt="2023-03-01T21:00:32.373" v="81"/>
          <ac:spMkLst>
            <pc:docMk/>
            <pc:sldMk cId="2555872880" sldId="258"/>
            <ac:spMk id="5" creationId="{A7719E44-0701-6F22-9D36-24C249CF859A}"/>
          </ac:spMkLst>
        </pc:spChg>
        <pc:spChg chg="add del 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6" creationId="{028BA277-A4F6-4A5E-5BEF-A8C1A3D7BBC5}"/>
          </ac:spMkLst>
        </pc:spChg>
        <pc:spChg chg="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7" creationId="{C42E3991-9488-700D-4CEB-B6B76DE9694A}"/>
          </ac:spMkLst>
        </pc:spChg>
        <pc:spChg chg="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8" creationId="{6AB0752E-499F-2E59-50DA-997445665839}"/>
          </ac:spMkLst>
        </pc:spChg>
        <pc:spChg chg="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9" creationId="{5D688024-B24E-6C81-A946-7A6493C7FCA8}"/>
          </ac:spMkLst>
        </pc:spChg>
        <pc:spChg chg="mod">
          <ac:chgData name="Christine O'Connor" userId="2d95e010-1fea-49d3-a80c-6b84a79b85de" providerId="ADAL" clId="{AF6F8E80-3589-8247-B83D-9719BE5864E1}" dt="2023-03-02T14:19:37.333" v="1459" actId="27636"/>
          <ac:spMkLst>
            <pc:docMk/>
            <pc:sldMk cId="2555872880" sldId="258"/>
            <ac:spMk id="10" creationId="{9013BCC5-F3DD-49DD-FD65-93FED2B4A43B}"/>
          </ac:spMkLst>
        </pc:spChg>
        <pc:spChg chg="mod">
          <ac:chgData name="Christine O'Connor" userId="2d95e010-1fea-49d3-a80c-6b84a79b85de" providerId="ADAL" clId="{AF6F8E80-3589-8247-B83D-9719BE5864E1}" dt="2023-03-02T14:19:37.329" v="1458" actId="27636"/>
          <ac:spMkLst>
            <pc:docMk/>
            <pc:sldMk cId="2555872880" sldId="258"/>
            <ac:spMk id="11" creationId="{887AE862-8242-0757-723E-B7E3E513E7E4}"/>
          </ac:spMkLst>
        </pc:spChg>
        <pc:spChg chg="mod">
          <ac:chgData name="Christine O'Connor" userId="2d95e010-1fea-49d3-a80c-6b84a79b85de" providerId="ADAL" clId="{AF6F8E80-3589-8247-B83D-9719BE5864E1}" dt="2023-03-02T14:19:37.338" v="1460" actId="27636"/>
          <ac:spMkLst>
            <pc:docMk/>
            <pc:sldMk cId="2555872880" sldId="258"/>
            <ac:spMk id="12" creationId="{5167F94D-979B-607F-61BC-34578C80AC93}"/>
          </ac:spMkLst>
        </pc:spChg>
        <pc:spChg chg="add del mod">
          <ac:chgData name="Christine O'Connor" userId="2d95e010-1fea-49d3-a80c-6b84a79b85de" providerId="ADAL" clId="{AF6F8E80-3589-8247-B83D-9719BE5864E1}" dt="2023-03-01T21:31:05.527" v="1439" actId="478"/>
          <ac:spMkLst>
            <pc:docMk/>
            <pc:sldMk cId="2555872880" sldId="258"/>
            <ac:spMk id="13" creationId="{1FB2DDE6-9181-7930-6E3B-653E1592B31B}"/>
          </ac:spMkLst>
        </pc:spChg>
        <pc:spChg chg="add del 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13" creationId="{CF3C4AE5-5437-646F-919F-F5ECC2322F41}"/>
          </ac:spMkLst>
        </pc:spChg>
        <pc:spChg chg="add del mod">
          <ac:chgData name="Christine O'Connor" userId="2d95e010-1fea-49d3-a80c-6b84a79b85de" providerId="ADAL" clId="{AF6F8E80-3589-8247-B83D-9719BE5864E1}" dt="2023-03-01T21:31:04.148" v="1436" actId="767"/>
          <ac:spMkLst>
            <pc:docMk/>
            <pc:sldMk cId="2555872880" sldId="258"/>
            <ac:spMk id="15" creationId="{DC6B77BC-5F14-4AC8-F4D8-0F423A5C93B6}"/>
          </ac:spMkLst>
        </pc:spChg>
        <pc:spChg chg="add del 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15" creationId="{EC2D0690-58C9-F29B-9741-65144EBF9FD0}"/>
          </ac:spMkLst>
        </pc:spChg>
        <pc:spChg chg="add del 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17" creationId="{06D4DC2F-6698-9971-240C-2B6ADB6E8C9E}"/>
          </ac:spMkLst>
        </pc:spChg>
        <pc:spChg chg="add del 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19" creationId="{C77C3AC6-F49B-AE16-94A8-F5DDAA18A87A}"/>
          </ac:spMkLst>
        </pc:spChg>
        <pc:spChg chg="add del 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20" creationId="{47EFF8B8-5547-C362-6430-16E7C3D52A6D}"/>
          </ac:spMkLst>
        </pc:spChg>
        <pc:spChg chg="add del 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21" creationId="{D1FAD9E3-2B27-9350-ADC3-70819DB7AE2E}"/>
          </ac:spMkLst>
        </pc:spChg>
        <pc:spChg chg="add del 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22" creationId="{353998D2-E620-2DC3-2513-0529699A3320}"/>
          </ac:spMkLst>
        </pc:spChg>
        <pc:spChg chg="add del mod">
          <ac:chgData name="Christine O'Connor" userId="2d95e010-1fea-49d3-a80c-6b84a79b85de" providerId="ADAL" clId="{AF6F8E80-3589-8247-B83D-9719BE5864E1}" dt="2023-03-02T14:19:37.182" v="1457"/>
          <ac:spMkLst>
            <pc:docMk/>
            <pc:sldMk cId="2555872880" sldId="258"/>
            <ac:spMk id="23" creationId="{B1AFE6D8-C778-824E-F710-69934B9593F2}"/>
          </ac:spMkLst>
        </pc:spChg>
        <pc:picChg chg="mod modCrop">
          <ac:chgData name="Christine O'Connor" userId="2d95e010-1fea-49d3-a80c-6b84a79b85de" providerId="ADAL" clId="{AF6F8E80-3589-8247-B83D-9719BE5864E1}" dt="2023-03-02T14:19:37.182" v="1457"/>
          <ac:picMkLst>
            <pc:docMk/>
            <pc:sldMk cId="2555872880" sldId="258"/>
            <ac:picMk id="14" creationId="{BA2BF912-868F-4510-1FA4-D7137BFFF7A1}"/>
          </ac:picMkLst>
        </pc:picChg>
        <pc:picChg chg="mod modCrop">
          <ac:chgData name="Christine O'Connor" userId="2d95e010-1fea-49d3-a80c-6b84a79b85de" providerId="ADAL" clId="{AF6F8E80-3589-8247-B83D-9719BE5864E1}" dt="2023-03-02T14:19:37.182" v="1457"/>
          <ac:picMkLst>
            <pc:docMk/>
            <pc:sldMk cId="2555872880" sldId="258"/>
            <ac:picMk id="16" creationId="{45609BBD-9403-AFD5-04AF-345FC8930769}"/>
          </ac:picMkLst>
        </pc:picChg>
        <pc:picChg chg="mod">
          <ac:chgData name="Christine O'Connor" userId="2d95e010-1fea-49d3-a80c-6b84a79b85de" providerId="ADAL" clId="{AF6F8E80-3589-8247-B83D-9719BE5864E1}" dt="2023-03-02T14:19:37.182" v="1457"/>
          <ac:picMkLst>
            <pc:docMk/>
            <pc:sldMk cId="2555872880" sldId="258"/>
            <ac:picMk id="18" creationId="{A5491B75-603A-F8D0-759C-AC89BB275C4C}"/>
          </ac:picMkLst>
        </pc:picChg>
      </pc:sldChg>
      <pc:sldChg chg="addSp delSp modSp mod">
        <pc:chgData name="Christine O'Connor" userId="2d95e010-1fea-49d3-a80c-6b84a79b85de" providerId="ADAL" clId="{AF6F8E80-3589-8247-B83D-9719BE5864E1}" dt="2023-03-02T14:19:44.169" v="1461"/>
        <pc:sldMkLst>
          <pc:docMk/>
          <pc:sldMk cId="602066350" sldId="259"/>
        </pc:sldMkLst>
        <pc:spChg chg="add del mod">
          <ac:chgData name="Christine O'Connor" userId="2d95e010-1fea-49d3-a80c-6b84a79b85de" providerId="ADAL" clId="{AF6F8E80-3589-8247-B83D-9719BE5864E1}" dt="2023-03-02T14:19:44.169" v="1461"/>
          <ac:spMkLst>
            <pc:docMk/>
            <pc:sldMk cId="602066350" sldId="259"/>
            <ac:spMk id="2" creationId="{4AB88269-BFE2-3E53-DF1D-25D09EACB76C}"/>
          </ac:spMkLst>
        </pc:spChg>
        <pc:spChg chg="mod">
          <ac:chgData name="Christine O'Connor" userId="2d95e010-1fea-49d3-a80c-6b84a79b85de" providerId="ADAL" clId="{AF6F8E80-3589-8247-B83D-9719BE5864E1}" dt="2023-03-02T14:19:44.169" v="1461"/>
          <ac:spMkLst>
            <pc:docMk/>
            <pc:sldMk cId="602066350" sldId="259"/>
            <ac:spMk id="3" creationId="{83972E59-8B72-43E2-08D9-6BA1C6CE2D6D}"/>
          </ac:spMkLst>
        </pc:spChg>
        <pc:spChg chg="mod">
          <ac:chgData name="Christine O'Connor" userId="2d95e010-1fea-49d3-a80c-6b84a79b85de" providerId="ADAL" clId="{AF6F8E80-3589-8247-B83D-9719BE5864E1}" dt="2023-03-02T14:19:44.169" v="1461"/>
          <ac:spMkLst>
            <pc:docMk/>
            <pc:sldMk cId="602066350" sldId="259"/>
            <ac:spMk id="4" creationId="{15461EEB-BF75-D84D-9DAC-178A09ED6592}"/>
          </ac:spMkLst>
        </pc:spChg>
        <pc:spChg chg="add del mod">
          <ac:chgData name="Christine O'Connor" userId="2d95e010-1fea-49d3-a80c-6b84a79b85de" providerId="ADAL" clId="{AF6F8E80-3589-8247-B83D-9719BE5864E1}" dt="2023-03-02T14:19:44.169" v="1461"/>
          <ac:spMkLst>
            <pc:docMk/>
            <pc:sldMk cId="602066350" sldId="259"/>
            <ac:spMk id="5" creationId="{22D22240-22A1-6589-39C5-9FFC33550166}"/>
          </ac:spMkLst>
        </pc:spChg>
        <pc:spChg chg="add del mod">
          <ac:chgData name="Christine O'Connor" userId="2d95e010-1fea-49d3-a80c-6b84a79b85de" providerId="ADAL" clId="{AF6F8E80-3589-8247-B83D-9719BE5864E1}" dt="2023-03-02T14:19:44.169" v="1461"/>
          <ac:spMkLst>
            <pc:docMk/>
            <pc:sldMk cId="602066350" sldId="259"/>
            <ac:spMk id="7" creationId="{7665FB87-0E80-BFC7-70D0-5121CA7C081F}"/>
          </ac:spMkLst>
        </pc:spChg>
        <pc:picChg chg="add mod">
          <ac:chgData name="Christine O'Connor" userId="2d95e010-1fea-49d3-a80c-6b84a79b85de" providerId="ADAL" clId="{AF6F8E80-3589-8247-B83D-9719BE5864E1}" dt="2023-03-01T20:22:58.279" v="1" actId="571"/>
          <ac:picMkLst>
            <pc:docMk/>
            <pc:sldMk cId="602066350" sldId="259"/>
            <ac:picMk id="2" creationId="{E9791040-8B71-4CA5-5736-789B0E649083}"/>
          </ac:picMkLst>
        </pc:picChg>
        <pc:picChg chg="mod">
          <ac:chgData name="Christine O'Connor" userId="2d95e010-1fea-49d3-a80c-6b84a79b85de" providerId="ADAL" clId="{AF6F8E80-3589-8247-B83D-9719BE5864E1}" dt="2023-03-02T14:19:44.169" v="1461"/>
          <ac:picMkLst>
            <pc:docMk/>
            <pc:sldMk cId="602066350" sldId="259"/>
            <ac:picMk id="6" creationId="{21FD72A5-A162-DCCC-1AB7-6ACAEEAC8E61}"/>
          </ac:picMkLst>
        </pc:picChg>
      </pc:sldChg>
      <pc:sldChg chg="modSp mod">
        <pc:chgData name="Christine O'Connor" userId="2d95e010-1fea-49d3-a80c-6b84a79b85de" providerId="ADAL" clId="{AF6F8E80-3589-8247-B83D-9719BE5864E1}" dt="2023-03-02T14:19:47.346" v="1462"/>
        <pc:sldMkLst>
          <pc:docMk/>
          <pc:sldMk cId="2823564898" sldId="260"/>
        </pc:sldMkLst>
        <pc:spChg chg="mod">
          <ac:chgData name="Christine O'Connor" userId="2d95e010-1fea-49d3-a80c-6b84a79b85de" providerId="ADAL" clId="{AF6F8E80-3589-8247-B83D-9719BE5864E1}" dt="2023-03-02T14:19:47.346" v="1462"/>
          <ac:spMkLst>
            <pc:docMk/>
            <pc:sldMk cId="2823564898" sldId="260"/>
            <ac:spMk id="2" creationId="{6974ECC8-7B27-4045-27AE-83925699EB6C}"/>
          </ac:spMkLst>
        </pc:spChg>
      </pc:sldChg>
      <pc:sldChg chg="addSp delSp modSp mod">
        <pc:chgData name="Christine O'Connor" userId="2d95e010-1fea-49d3-a80c-6b84a79b85de" providerId="ADAL" clId="{AF6F8E80-3589-8247-B83D-9719BE5864E1}" dt="2023-03-02T14:19:51.189" v="1463"/>
        <pc:sldMkLst>
          <pc:docMk/>
          <pc:sldMk cId="3726948805" sldId="261"/>
        </pc:sldMkLst>
        <pc:spChg chg="mod">
          <ac:chgData name="Christine O'Connor" userId="2d95e010-1fea-49d3-a80c-6b84a79b85de" providerId="ADAL" clId="{AF6F8E80-3589-8247-B83D-9719BE5864E1}" dt="2023-03-02T14:19:51.189" v="1463"/>
          <ac:spMkLst>
            <pc:docMk/>
            <pc:sldMk cId="3726948805" sldId="261"/>
            <ac:spMk id="2" creationId="{98C9DAC6-72F2-C826-FE21-6B0BB4C4C315}"/>
          </ac:spMkLst>
        </pc:spChg>
        <pc:spChg chg="mod">
          <ac:chgData name="Christine O'Connor" userId="2d95e010-1fea-49d3-a80c-6b84a79b85de" providerId="ADAL" clId="{AF6F8E80-3589-8247-B83D-9719BE5864E1}" dt="2023-03-02T14:19:51.189" v="1463"/>
          <ac:spMkLst>
            <pc:docMk/>
            <pc:sldMk cId="3726948805" sldId="261"/>
            <ac:spMk id="3" creationId="{6E81F987-2371-5F1D-96D5-93CC0119FF38}"/>
          </ac:spMkLst>
        </pc:spChg>
        <pc:spChg chg="add del mod">
          <ac:chgData name="Christine O'Connor" userId="2d95e010-1fea-49d3-a80c-6b84a79b85de" providerId="ADAL" clId="{AF6F8E80-3589-8247-B83D-9719BE5864E1}" dt="2023-03-02T14:19:51.189" v="1463"/>
          <ac:spMkLst>
            <pc:docMk/>
            <pc:sldMk cId="3726948805" sldId="261"/>
            <ac:spMk id="4" creationId="{762FBB04-E0B9-7599-84E3-9646C383CDE1}"/>
          </ac:spMkLst>
        </pc:spChg>
        <pc:spChg chg="add del mod">
          <ac:chgData name="Christine O'Connor" userId="2d95e010-1fea-49d3-a80c-6b84a79b85de" providerId="ADAL" clId="{AF6F8E80-3589-8247-B83D-9719BE5864E1}" dt="2023-03-02T14:19:51.189" v="1463"/>
          <ac:spMkLst>
            <pc:docMk/>
            <pc:sldMk cId="3726948805" sldId="261"/>
            <ac:spMk id="5" creationId="{A562B2E6-9B77-3EA7-17F6-CAE8A7102958}"/>
          </ac:spMkLst>
        </pc:spChg>
        <pc:spChg chg="add del mod">
          <ac:chgData name="Christine O'Connor" userId="2d95e010-1fea-49d3-a80c-6b84a79b85de" providerId="ADAL" clId="{AF6F8E80-3589-8247-B83D-9719BE5864E1}" dt="2023-03-02T14:19:51.189" v="1463"/>
          <ac:spMkLst>
            <pc:docMk/>
            <pc:sldMk cId="3726948805" sldId="261"/>
            <ac:spMk id="6" creationId="{14907F11-20A9-87EF-E8A9-CB45E3850985}"/>
          </ac:spMkLst>
        </pc:spChg>
        <pc:spChg chg="mod">
          <ac:chgData name="Christine O'Connor" userId="2d95e010-1fea-49d3-a80c-6b84a79b85de" providerId="ADAL" clId="{AF6F8E80-3589-8247-B83D-9719BE5864E1}" dt="2023-03-02T14:19:51.189" v="1463"/>
          <ac:spMkLst>
            <pc:docMk/>
            <pc:sldMk cId="3726948805" sldId="261"/>
            <ac:spMk id="7" creationId="{74B7F2DC-6241-129D-7ACD-4D1932E27100}"/>
          </ac:spMkLst>
        </pc:spChg>
        <pc:spChg chg="add del mod">
          <ac:chgData name="Christine O'Connor" userId="2d95e010-1fea-49d3-a80c-6b84a79b85de" providerId="ADAL" clId="{AF6F8E80-3589-8247-B83D-9719BE5864E1}" dt="2023-03-02T14:19:51.189" v="1463"/>
          <ac:spMkLst>
            <pc:docMk/>
            <pc:sldMk cId="3726948805" sldId="261"/>
            <ac:spMk id="8" creationId="{C7AF3685-7A86-C4F2-1568-3B145918DC33}"/>
          </ac:spMkLst>
        </pc:spChg>
        <pc:spChg chg="add del mod">
          <ac:chgData name="Christine O'Connor" userId="2d95e010-1fea-49d3-a80c-6b84a79b85de" providerId="ADAL" clId="{AF6F8E80-3589-8247-B83D-9719BE5864E1}" dt="2023-03-02T14:19:51.189" v="1463"/>
          <ac:spMkLst>
            <pc:docMk/>
            <pc:sldMk cId="3726948805" sldId="261"/>
            <ac:spMk id="10" creationId="{E5B555B4-0558-2757-EA60-D6BA28C0ADD5}"/>
          </ac:spMkLst>
        </pc:spChg>
        <pc:spChg chg="add del mod">
          <ac:chgData name="Christine O'Connor" userId="2d95e010-1fea-49d3-a80c-6b84a79b85de" providerId="ADAL" clId="{AF6F8E80-3589-8247-B83D-9719BE5864E1}" dt="2023-03-02T14:19:51.189" v="1463"/>
          <ac:spMkLst>
            <pc:docMk/>
            <pc:sldMk cId="3726948805" sldId="261"/>
            <ac:spMk id="12" creationId="{E73B9E53-0AB5-7AA2-3086-0B45E584AFAE}"/>
          </ac:spMkLst>
        </pc:spChg>
        <pc:picChg chg="mod">
          <ac:chgData name="Christine O'Connor" userId="2d95e010-1fea-49d3-a80c-6b84a79b85de" providerId="ADAL" clId="{AF6F8E80-3589-8247-B83D-9719BE5864E1}" dt="2023-03-02T14:19:51.189" v="1463"/>
          <ac:picMkLst>
            <pc:docMk/>
            <pc:sldMk cId="3726948805" sldId="261"/>
            <ac:picMk id="9" creationId="{7A3D1913-E2DB-8A78-9734-B1AA40DD193F}"/>
          </ac:picMkLst>
        </pc:picChg>
        <pc:picChg chg="mod">
          <ac:chgData name="Christine O'Connor" userId="2d95e010-1fea-49d3-a80c-6b84a79b85de" providerId="ADAL" clId="{AF6F8E80-3589-8247-B83D-9719BE5864E1}" dt="2023-03-02T14:19:51.189" v="1463"/>
          <ac:picMkLst>
            <pc:docMk/>
            <pc:sldMk cId="3726948805" sldId="261"/>
            <ac:picMk id="11" creationId="{63BA6183-787B-93C9-5ADB-546865958051}"/>
          </ac:picMkLst>
        </pc:picChg>
        <pc:picChg chg="mod">
          <ac:chgData name="Christine O'Connor" userId="2d95e010-1fea-49d3-a80c-6b84a79b85de" providerId="ADAL" clId="{AF6F8E80-3589-8247-B83D-9719BE5864E1}" dt="2023-03-02T14:19:51.189" v="1463"/>
          <ac:picMkLst>
            <pc:docMk/>
            <pc:sldMk cId="3726948805" sldId="261"/>
            <ac:picMk id="13" creationId="{D9671096-076B-F2DA-B704-C534563FFFDC}"/>
          </ac:picMkLst>
        </pc:picChg>
      </pc:sldChg>
      <pc:sldChg chg="addSp delSp modSp mod">
        <pc:chgData name="Christine O'Connor" userId="2d95e010-1fea-49d3-a80c-6b84a79b85de" providerId="ADAL" clId="{AF6F8E80-3589-8247-B83D-9719BE5864E1}" dt="2023-03-02T14:19:57.072" v="1464"/>
        <pc:sldMkLst>
          <pc:docMk/>
          <pc:sldMk cId="1934736040" sldId="262"/>
        </pc:sldMkLst>
        <pc:spChg chg="mod">
          <ac:chgData name="Christine O'Connor" userId="2d95e010-1fea-49d3-a80c-6b84a79b85de" providerId="ADAL" clId="{AF6F8E80-3589-8247-B83D-9719BE5864E1}" dt="2023-03-02T14:19:57.072" v="1464"/>
          <ac:spMkLst>
            <pc:docMk/>
            <pc:sldMk cId="1934736040" sldId="262"/>
            <ac:spMk id="2" creationId="{11F9C13D-1372-51DE-E4C9-3BD5E07BD407}"/>
          </ac:spMkLst>
        </pc:spChg>
        <pc:spChg chg="mod">
          <ac:chgData name="Christine O'Connor" userId="2d95e010-1fea-49d3-a80c-6b84a79b85de" providerId="ADAL" clId="{AF6F8E80-3589-8247-B83D-9719BE5864E1}" dt="2023-03-02T14:19:57.072" v="1464"/>
          <ac:spMkLst>
            <pc:docMk/>
            <pc:sldMk cId="1934736040" sldId="262"/>
            <ac:spMk id="3" creationId="{4A613A19-8B10-8656-68DC-3869B29B9C20}"/>
          </ac:spMkLst>
        </pc:spChg>
        <pc:spChg chg="add del mod">
          <ac:chgData name="Christine O'Connor" userId="2d95e010-1fea-49d3-a80c-6b84a79b85de" providerId="ADAL" clId="{AF6F8E80-3589-8247-B83D-9719BE5864E1}" dt="2023-03-02T14:19:57.072" v="1464"/>
          <ac:spMkLst>
            <pc:docMk/>
            <pc:sldMk cId="1934736040" sldId="262"/>
            <ac:spMk id="4" creationId="{8E52B902-A51C-05D5-F4E9-56C5D7E028D4}"/>
          </ac:spMkLst>
        </pc:spChg>
        <pc:spChg chg="mod">
          <ac:chgData name="Christine O'Connor" userId="2d95e010-1fea-49d3-a80c-6b84a79b85de" providerId="ADAL" clId="{AF6F8E80-3589-8247-B83D-9719BE5864E1}" dt="2023-03-02T14:19:57.072" v="1464"/>
          <ac:spMkLst>
            <pc:docMk/>
            <pc:sldMk cId="1934736040" sldId="262"/>
            <ac:spMk id="5" creationId="{50D72AF1-ED15-889C-51BC-B05BFD79611B}"/>
          </ac:spMkLst>
        </pc:spChg>
        <pc:spChg chg="add del mod">
          <ac:chgData name="Christine O'Connor" userId="2d95e010-1fea-49d3-a80c-6b84a79b85de" providerId="ADAL" clId="{AF6F8E80-3589-8247-B83D-9719BE5864E1}" dt="2023-03-02T14:19:57.072" v="1464"/>
          <ac:spMkLst>
            <pc:docMk/>
            <pc:sldMk cId="1934736040" sldId="262"/>
            <ac:spMk id="6" creationId="{B9C186EA-D6B6-2ED5-B6A2-3377FD235777}"/>
          </ac:spMkLst>
        </pc:spChg>
        <pc:spChg chg="add del mod">
          <ac:chgData name="Christine O'Connor" userId="2d95e010-1fea-49d3-a80c-6b84a79b85de" providerId="ADAL" clId="{AF6F8E80-3589-8247-B83D-9719BE5864E1}" dt="2023-03-02T14:19:57.072" v="1464"/>
          <ac:spMkLst>
            <pc:docMk/>
            <pc:sldMk cId="1934736040" sldId="262"/>
            <ac:spMk id="8" creationId="{9B6260F5-47B6-7DF7-8AB7-84C53E6D4137}"/>
          </ac:spMkLst>
        </pc:spChg>
        <pc:spChg chg="add del mod">
          <ac:chgData name="Christine O'Connor" userId="2d95e010-1fea-49d3-a80c-6b84a79b85de" providerId="ADAL" clId="{AF6F8E80-3589-8247-B83D-9719BE5864E1}" dt="2023-03-02T14:19:57.072" v="1464"/>
          <ac:spMkLst>
            <pc:docMk/>
            <pc:sldMk cId="1934736040" sldId="262"/>
            <ac:spMk id="9" creationId="{14BDFE07-A45A-D3C8-93C6-3A34280DA660}"/>
          </ac:spMkLst>
        </pc:spChg>
        <pc:picChg chg="mod modCrop">
          <ac:chgData name="Christine O'Connor" userId="2d95e010-1fea-49d3-a80c-6b84a79b85de" providerId="ADAL" clId="{AF6F8E80-3589-8247-B83D-9719BE5864E1}" dt="2023-03-02T14:19:57.072" v="1464"/>
          <ac:picMkLst>
            <pc:docMk/>
            <pc:sldMk cId="1934736040" sldId="262"/>
            <ac:picMk id="7" creationId="{D91AE25B-EA18-DB57-0904-9CE0E874F8FC}"/>
          </ac:picMkLst>
        </pc:picChg>
      </pc:sldChg>
      <pc:sldChg chg="addSp delSp modSp mod chgLayout">
        <pc:chgData name="Christine O'Connor" userId="2d95e010-1fea-49d3-a80c-6b84a79b85de" providerId="ADAL" clId="{AF6F8E80-3589-8247-B83D-9719BE5864E1}" dt="2023-03-02T14:20:20.662" v="1466" actId="700"/>
        <pc:sldMkLst>
          <pc:docMk/>
          <pc:sldMk cId="4268872797" sldId="263"/>
        </pc:sldMkLst>
        <pc:spChg chg="add del mod">
          <ac:chgData name="Christine O'Connor" userId="2d95e010-1fea-49d3-a80c-6b84a79b85de" providerId="ADAL" clId="{AF6F8E80-3589-8247-B83D-9719BE5864E1}" dt="2023-03-02T14:20:03.582" v="1465"/>
          <ac:spMkLst>
            <pc:docMk/>
            <pc:sldMk cId="4268872797" sldId="263"/>
            <ac:spMk id="2" creationId="{C2FBFBD4-727D-100A-C8EF-A2DC4DBA54E7}"/>
          </ac:spMkLst>
        </pc:spChg>
        <pc:spChg chg="mod ord">
          <ac:chgData name="Christine O'Connor" userId="2d95e010-1fea-49d3-a80c-6b84a79b85de" providerId="ADAL" clId="{AF6F8E80-3589-8247-B83D-9719BE5864E1}" dt="2023-03-02T14:20:20.662" v="1466" actId="700"/>
          <ac:spMkLst>
            <pc:docMk/>
            <pc:sldMk cId="4268872797" sldId="263"/>
            <ac:spMk id="3" creationId="{863EAF95-DAE7-7AA5-A6AC-A173DFA7B753}"/>
          </ac:spMkLst>
        </pc:spChg>
        <pc:spChg chg="mod ord">
          <ac:chgData name="Christine O'Connor" userId="2d95e010-1fea-49d3-a80c-6b84a79b85de" providerId="ADAL" clId="{AF6F8E80-3589-8247-B83D-9719BE5864E1}" dt="2023-03-02T14:20:20.662" v="1466" actId="700"/>
          <ac:spMkLst>
            <pc:docMk/>
            <pc:sldMk cId="4268872797" sldId="263"/>
            <ac:spMk id="4" creationId="{D3C10966-BCA8-3034-1CF3-013DA26CC6FD}"/>
          </ac:spMkLst>
        </pc:spChg>
        <pc:spChg chg="add del mod">
          <ac:chgData name="Christine O'Connor" userId="2d95e010-1fea-49d3-a80c-6b84a79b85de" providerId="ADAL" clId="{AF6F8E80-3589-8247-B83D-9719BE5864E1}" dt="2023-03-02T14:20:03.582" v="1465"/>
          <ac:spMkLst>
            <pc:docMk/>
            <pc:sldMk cId="4268872797" sldId="263"/>
            <ac:spMk id="5" creationId="{B11C4473-1E6D-421D-A92C-D2BA97174566}"/>
          </ac:spMkLst>
        </pc:spChg>
        <pc:spChg chg="add del mod">
          <ac:chgData name="Christine O'Connor" userId="2d95e010-1fea-49d3-a80c-6b84a79b85de" providerId="ADAL" clId="{AF6F8E80-3589-8247-B83D-9719BE5864E1}" dt="2023-03-02T14:20:03.582" v="1465"/>
          <ac:spMkLst>
            <pc:docMk/>
            <pc:sldMk cId="4268872797" sldId="263"/>
            <ac:spMk id="7" creationId="{5C0E9464-0160-A137-B897-7DC162E15360}"/>
          </ac:spMkLst>
        </pc:spChg>
        <pc:picChg chg="mod ord modCrop">
          <ac:chgData name="Christine O'Connor" userId="2d95e010-1fea-49d3-a80c-6b84a79b85de" providerId="ADAL" clId="{AF6F8E80-3589-8247-B83D-9719BE5864E1}" dt="2023-03-02T14:20:20.662" v="1466" actId="700"/>
          <ac:picMkLst>
            <pc:docMk/>
            <pc:sldMk cId="4268872797" sldId="263"/>
            <ac:picMk id="6" creationId="{6D03259F-A794-3F3A-7610-D0B0C0399C46}"/>
          </ac:picMkLst>
        </pc:picChg>
      </pc:sldChg>
      <pc:sldMasterChg chg="addSp delSp modSp mod modSldLayout">
        <pc:chgData name="Christine O'Connor" userId="2d95e010-1fea-49d3-a80c-6b84a79b85de" providerId="ADAL" clId="{AF6F8E80-3589-8247-B83D-9719BE5864E1}" dt="2023-03-02T14:27:38.680" v="1467" actId="207"/>
        <pc:sldMasterMkLst>
          <pc:docMk/>
          <pc:sldMasterMk cId="2441525541" sldId="2147483660"/>
        </pc:sldMasterMkLst>
        <pc:spChg chg="add del mod">
          <ac:chgData name="Christine O'Connor" userId="2d95e010-1fea-49d3-a80c-6b84a79b85de" providerId="ADAL" clId="{AF6F8E80-3589-8247-B83D-9719BE5864E1}" dt="2023-03-01T21:19:16.460" v="1363"/>
          <ac:spMkLst>
            <pc:docMk/>
            <pc:sldMasterMk cId="2441525541" sldId="2147483660"/>
            <ac:spMk id="2" creationId="{77F63232-E984-CF59-576B-D9C5A7332AB0}"/>
          </ac:spMkLst>
        </pc:spChg>
        <pc:spChg chg="add del mod">
          <ac:chgData name="Christine O'Connor" userId="2d95e010-1fea-49d3-a80c-6b84a79b85de" providerId="ADAL" clId="{AF6F8E80-3589-8247-B83D-9719BE5864E1}" dt="2023-03-01T21:21:32.287" v="1372" actId="478"/>
          <ac:spMkLst>
            <pc:docMk/>
            <pc:sldMasterMk cId="2441525541" sldId="2147483660"/>
            <ac:spMk id="3" creationId="{B114159D-5132-3592-1BB3-EE9710905816}"/>
          </ac:spMkLst>
        </pc:spChg>
        <pc:spChg chg="mod">
          <ac:chgData name="Christine O'Connor" userId="2d95e010-1fea-49d3-a80c-6b84a79b85de" providerId="ADAL" clId="{AF6F8E80-3589-8247-B83D-9719BE5864E1}" dt="2023-03-01T21:32:46.969" v="1455" actId="1076"/>
          <ac:spMkLst>
            <pc:docMk/>
            <pc:sldMasterMk cId="2441525541" sldId="2147483660"/>
            <ac:spMk id="10" creationId="{8D70271C-5877-DFBB-DF34-C43215D44795}"/>
          </ac:spMkLst>
        </pc:spChg>
        <pc:spChg chg="del">
          <ac:chgData name="Christine O'Connor" userId="2d95e010-1fea-49d3-a80c-6b84a79b85de" providerId="ADAL" clId="{AF6F8E80-3589-8247-B83D-9719BE5864E1}" dt="2023-03-01T21:19:12.624" v="1361" actId="478"/>
          <ac:spMkLst>
            <pc:docMk/>
            <pc:sldMasterMk cId="2441525541" sldId="2147483660"/>
            <ac:spMk id="14" creationId="{101780AD-F6B1-E8F7-E152-48DC06059E89}"/>
          </ac:spMkLst>
        </pc:spChg>
        <pc:sldLayoutChg chg="addSp delSp modSp mod">
          <pc:chgData name="Christine O'Connor" userId="2d95e010-1fea-49d3-a80c-6b84a79b85de" providerId="ADAL" clId="{AF6F8E80-3589-8247-B83D-9719BE5864E1}" dt="2023-03-02T14:27:38.680" v="1467" actId="207"/>
          <pc:sldLayoutMkLst>
            <pc:docMk/>
            <pc:sldMasterMk cId="2441525541" sldId="2147483660"/>
            <pc:sldLayoutMk cId="926640901" sldId="2147483666"/>
          </pc:sldLayoutMkLst>
          <pc:spChg chg="mod modVis">
            <ac:chgData name="Christine O'Connor" userId="2d95e010-1fea-49d3-a80c-6b84a79b85de" providerId="ADAL" clId="{AF6F8E80-3589-8247-B83D-9719BE5864E1}" dt="2023-03-02T14:27:38.680" v="1467" actId="207"/>
            <ac:spMkLst>
              <pc:docMk/>
              <pc:sldMasterMk cId="2441525541" sldId="2147483660"/>
              <pc:sldLayoutMk cId="926640901" sldId="2147483666"/>
              <ac:spMk id="2" creationId="{0373CFF3-A4C3-C3E8-3E0A-56C7A000330F}"/>
            </ac:spMkLst>
          </pc:spChg>
          <pc:spChg chg="add del mod">
            <ac:chgData name="Christine O'Connor" userId="2d95e010-1fea-49d3-a80c-6b84a79b85de" providerId="ADAL" clId="{AF6F8E80-3589-8247-B83D-9719BE5864E1}" dt="2023-03-01T21:31:52.640" v="1450" actId="478"/>
            <ac:spMkLst>
              <pc:docMk/>
              <pc:sldMasterMk cId="2441525541" sldId="2147483660"/>
              <pc:sldLayoutMk cId="926640901" sldId="2147483666"/>
              <ac:spMk id="3" creationId="{E608EDD8-6B1A-7086-8C94-6E6496C27329}"/>
            </ac:spMkLst>
          </pc:spChg>
          <pc:spChg chg="mod">
            <ac:chgData name="Christine O'Connor" userId="2d95e010-1fea-49d3-a80c-6b84a79b85de" providerId="ADAL" clId="{AF6F8E80-3589-8247-B83D-9719BE5864E1}" dt="2023-03-01T21:27:48.948" v="1398" actId="1035"/>
            <ac:spMkLst>
              <pc:docMk/>
              <pc:sldMasterMk cId="2441525541" sldId="2147483660"/>
              <pc:sldLayoutMk cId="926640901" sldId="2147483666"/>
              <ac:spMk id="11" creationId="{28AD97C3-CA6F-EACA-B083-C56EA0095218}"/>
            </ac:spMkLst>
          </pc:spChg>
          <pc:spChg chg="mod">
            <ac:chgData name="Christine O'Connor" userId="2d95e010-1fea-49d3-a80c-6b84a79b85de" providerId="ADAL" clId="{AF6F8E80-3589-8247-B83D-9719BE5864E1}" dt="2023-03-01T21:23:14.075" v="1384" actId="1076"/>
            <ac:spMkLst>
              <pc:docMk/>
              <pc:sldMasterMk cId="2441525541" sldId="2147483660"/>
              <pc:sldLayoutMk cId="926640901" sldId="2147483666"/>
              <ac:spMk id="12" creationId="{09D5EE5F-C8F4-9066-8F6B-AA94775ABBD0}"/>
            </ac:spMkLst>
          </pc:spChg>
          <pc:spChg chg="mod">
            <ac:chgData name="Christine O'Connor" userId="2d95e010-1fea-49d3-a80c-6b84a79b85de" providerId="ADAL" clId="{AF6F8E80-3589-8247-B83D-9719BE5864E1}" dt="2023-03-01T21:27:48.948" v="1398" actId="1035"/>
            <ac:spMkLst>
              <pc:docMk/>
              <pc:sldMasterMk cId="2441525541" sldId="2147483660"/>
              <pc:sldLayoutMk cId="926640901" sldId="2147483666"/>
              <ac:spMk id="13" creationId="{150AAD9D-BD12-BC4D-C936-69FF7248BF86}"/>
            </ac:spMkLst>
          </pc:spChg>
          <pc:spChg chg="mod">
            <ac:chgData name="Christine O'Connor" userId="2d95e010-1fea-49d3-a80c-6b84a79b85de" providerId="ADAL" clId="{AF6F8E80-3589-8247-B83D-9719BE5864E1}" dt="2023-03-01T21:27:48.948" v="1398" actId="1035"/>
            <ac:spMkLst>
              <pc:docMk/>
              <pc:sldMasterMk cId="2441525541" sldId="2147483660"/>
              <pc:sldLayoutMk cId="926640901" sldId="2147483666"/>
              <ac:spMk id="14" creationId="{FF402EE5-6613-FB72-158A-C9699CBFD114}"/>
            </ac:spMkLst>
          </pc:spChg>
          <pc:spChg chg="mod">
            <ac:chgData name="Christine O'Connor" userId="2d95e010-1fea-49d3-a80c-6b84a79b85de" providerId="ADAL" clId="{AF6F8E80-3589-8247-B83D-9719BE5864E1}" dt="2023-03-01T21:27:48.948" v="1398" actId="1035"/>
            <ac:spMkLst>
              <pc:docMk/>
              <pc:sldMasterMk cId="2441525541" sldId="2147483660"/>
              <pc:sldLayoutMk cId="926640901" sldId="2147483666"/>
              <ac:spMk id="15" creationId="{3F12FA76-86FF-DF0D-B172-237CB45A0BC1}"/>
            </ac:spMkLst>
          </pc:spChg>
          <pc:spChg chg="mod">
            <ac:chgData name="Christine O'Connor" userId="2d95e010-1fea-49d3-a80c-6b84a79b85de" providerId="ADAL" clId="{AF6F8E80-3589-8247-B83D-9719BE5864E1}" dt="2023-03-01T21:27:48.948" v="1398" actId="1035"/>
            <ac:spMkLst>
              <pc:docMk/>
              <pc:sldMasterMk cId="2441525541" sldId="2147483660"/>
              <pc:sldLayoutMk cId="926640901" sldId="2147483666"/>
              <ac:spMk id="16" creationId="{8FA9A301-8B8C-3B99-71E2-39C12B3BECCE}"/>
            </ac:spMkLst>
          </pc:spChg>
          <pc:spChg chg="mod">
            <ac:chgData name="Christine O'Connor" userId="2d95e010-1fea-49d3-a80c-6b84a79b85de" providerId="ADAL" clId="{AF6F8E80-3589-8247-B83D-9719BE5864E1}" dt="2023-03-01T21:27:48.948" v="1398" actId="1035"/>
            <ac:spMkLst>
              <pc:docMk/>
              <pc:sldMasterMk cId="2441525541" sldId="2147483660"/>
              <pc:sldLayoutMk cId="926640901" sldId="2147483666"/>
              <ac:spMk id="17" creationId="{99030436-C6FA-7195-4B6B-CE94EDA17C12}"/>
            </ac:spMkLst>
          </pc:spChg>
          <pc:spChg chg="mod">
            <ac:chgData name="Christine O'Connor" userId="2d95e010-1fea-49d3-a80c-6b84a79b85de" providerId="ADAL" clId="{AF6F8E80-3589-8247-B83D-9719BE5864E1}" dt="2023-03-01T21:27:48.948" v="1398" actId="1035"/>
            <ac:spMkLst>
              <pc:docMk/>
              <pc:sldMasterMk cId="2441525541" sldId="2147483660"/>
              <pc:sldLayoutMk cId="926640901" sldId="2147483666"/>
              <ac:spMk id="18" creationId="{4BA09637-9361-A047-F921-9BE6B40CEA45}"/>
            </ac:spMkLst>
          </pc:spChg>
          <pc:spChg chg="mod">
            <ac:chgData name="Christine O'Connor" userId="2d95e010-1fea-49d3-a80c-6b84a79b85de" providerId="ADAL" clId="{AF6F8E80-3589-8247-B83D-9719BE5864E1}" dt="2023-03-01T21:27:48.948" v="1398" actId="1035"/>
            <ac:spMkLst>
              <pc:docMk/>
              <pc:sldMasterMk cId="2441525541" sldId="2147483660"/>
              <pc:sldLayoutMk cId="926640901" sldId="2147483666"/>
              <ac:spMk id="19" creationId="{C9E01632-8471-D682-9885-270DFA01A5C5}"/>
            </ac:spMkLst>
          </pc:spChg>
          <pc:spChg chg="mod">
            <ac:chgData name="Christine O'Connor" userId="2d95e010-1fea-49d3-a80c-6b84a79b85de" providerId="ADAL" clId="{AF6F8E80-3589-8247-B83D-9719BE5864E1}" dt="2023-03-01T21:27:48.948" v="1398" actId="1035"/>
            <ac:spMkLst>
              <pc:docMk/>
              <pc:sldMasterMk cId="2441525541" sldId="2147483660"/>
              <pc:sldLayoutMk cId="926640901" sldId="2147483666"/>
              <ac:spMk id="20" creationId="{650A014D-F7A3-CD37-C9AC-4EB6775D3019}"/>
            </ac:spMkLst>
          </pc:spChg>
        </pc:sldLayoutChg>
        <pc:sldLayoutChg chg="addSp delSp modSp mod">
          <pc:chgData name="Christine O'Connor" userId="2d95e010-1fea-49d3-a80c-6b84a79b85de" providerId="ADAL" clId="{AF6F8E80-3589-8247-B83D-9719BE5864E1}" dt="2023-03-01T21:28:44.672" v="1421" actId="14100"/>
          <pc:sldLayoutMkLst>
            <pc:docMk/>
            <pc:sldMasterMk cId="2441525541" sldId="2147483660"/>
            <pc:sldLayoutMk cId="2086867437" sldId="2147483669"/>
          </pc:sldLayoutMkLst>
          <pc:spChg chg="add mod">
            <ac:chgData name="Christine O'Connor" userId="2d95e010-1fea-49d3-a80c-6b84a79b85de" providerId="ADAL" clId="{AF6F8E80-3589-8247-B83D-9719BE5864E1}" dt="2023-03-01T21:22:16.851" v="1375" actId="1076"/>
            <ac:spMkLst>
              <pc:docMk/>
              <pc:sldMasterMk cId="2441525541" sldId="2147483660"/>
              <pc:sldLayoutMk cId="2086867437" sldId="2147483669"/>
              <ac:spMk id="2" creationId="{D7E6446F-1E9B-8B48-065C-740EDBF58053}"/>
            </ac:spMkLst>
          </pc:spChg>
          <pc:spChg chg="add del mod">
            <ac:chgData name="Christine O'Connor" userId="2d95e010-1fea-49d3-a80c-6b84a79b85de" providerId="ADAL" clId="{AF6F8E80-3589-8247-B83D-9719BE5864E1}" dt="2023-03-01T21:28:28.714" v="1417"/>
            <ac:spMkLst>
              <pc:docMk/>
              <pc:sldMasterMk cId="2441525541" sldId="2147483660"/>
              <pc:sldLayoutMk cId="2086867437" sldId="2147483669"/>
              <ac:spMk id="3" creationId="{C96F9A42-0560-B586-DC2C-68AB0C644998}"/>
            </ac:spMkLst>
          </pc:spChg>
          <pc:spChg chg="mod">
            <ac:chgData name="Christine O'Connor" userId="2d95e010-1fea-49d3-a80c-6b84a79b85de" providerId="ADAL" clId="{AF6F8E80-3589-8247-B83D-9719BE5864E1}" dt="2023-03-01T21:28:44.672" v="1421" actId="14100"/>
            <ac:spMkLst>
              <pc:docMk/>
              <pc:sldMasterMk cId="2441525541" sldId="2147483660"/>
              <pc:sldLayoutMk cId="2086867437" sldId="2147483669"/>
              <ac:spMk id="6" creationId="{ECFDB2A9-5D4F-3C8A-D4D9-DFF2DF07E18A}"/>
            </ac:spMkLst>
          </pc:spChg>
          <pc:spChg chg="del">
            <ac:chgData name="Christine O'Connor" userId="2d95e010-1fea-49d3-a80c-6b84a79b85de" providerId="ADAL" clId="{AF6F8E80-3589-8247-B83D-9719BE5864E1}" dt="2023-03-01T21:18:40.479" v="1355" actId="478"/>
            <ac:spMkLst>
              <pc:docMk/>
              <pc:sldMasterMk cId="2441525541" sldId="2147483660"/>
              <pc:sldLayoutMk cId="2086867437" sldId="2147483669"/>
              <ac:spMk id="8" creationId="{6490CC01-27F3-5360-6746-FC80C82793A0}"/>
            </ac:spMkLst>
          </pc:spChg>
          <pc:spChg chg="mod">
            <ac:chgData name="Christine O'Connor" userId="2d95e010-1fea-49d3-a80c-6b84a79b85de" providerId="ADAL" clId="{AF6F8E80-3589-8247-B83D-9719BE5864E1}" dt="2023-03-01T21:28:44.672" v="1421" actId="14100"/>
            <ac:spMkLst>
              <pc:docMk/>
              <pc:sldMasterMk cId="2441525541" sldId="2147483660"/>
              <pc:sldLayoutMk cId="2086867437" sldId="2147483669"/>
              <ac:spMk id="10" creationId="{D98F659E-9B7A-3972-9AAD-00E883B062A4}"/>
            </ac:spMkLst>
          </pc:spChg>
          <pc:spChg chg="mod">
            <ac:chgData name="Christine O'Connor" userId="2d95e010-1fea-49d3-a80c-6b84a79b85de" providerId="ADAL" clId="{AF6F8E80-3589-8247-B83D-9719BE5864E1}" dt="2023-03-01T21:28:44.672" v="1421" actId="14100"/>
            <ac:spMkLst>
              <pc:docMk/>
              <pc:sldMasterMk cId="2441525541" sldId="2147483660"/>
              <pc:sldLayoutMk cId="2086867437" sldId="2147483669"/>
              <ac:spMk id="16" creationId="{EE6CA529-FDC4-F82E-11E2-3B24CD9C7F58}"/>
            </ac:spMkLst>
          </pc:spChg>
          <pc:spChg chg="mod">
            <ac:chgData name="Christine O'Connor" userId="2d95e010-1fea-49d3-a80c-6b84a79b85de" providerId="ADAL" clId="{AF6F8E80-3589-8247-B83D-9719BE5864E1}" dt="2023-03-01T21:28:44.672" v="1421" actId="14100"/>
            <ac:spMkLst>
              <pc:docMk/>
              <pc:sldMasterMk cId="2441525541" sldId="2147483660"/>
              <pc:sldLayoutMk cId="2086867437" sldId="2147483669"/>
              <ac:spMk id="17" creationId="{6B494C48-CDF0-6FCD-9951-F34A4D832F47}"/>
            </ac:spMkLst>
          </pc:spChg>
          <pc:spChg chg="mod">
            <ac:chgData name="Christine O'Connor" userId="2d95e010-1fea-49d3-a80c-6b84a79b85de" providerId="ADAL" clId="{AF6F8E80-3589-8247-B83D-9719BE5864E1}" dt="2023-03-01T21:22:42.432" v="1380" actId="1076"/>
            <ac:spMkLst>
              <pc:docMk/>
              <pc:sldMasterMk cId="2441525541" sldId="2147483660"/>
              <pc:sldLayoutMk cId="2086867437" sldId="2147483669"/>
              <ac:spMk id="18" creationId="{EB52F5AF-F13B-D41E-728D-5EB232A82FC9}"/>
            </ac:spMkLst>
          </pc:spChg>
        </pc:sldLayoutChg>
        <pc:sldLayoutChg chg="addSp delSp modSp mod">
          <pc:chgData name="Christine O'Connor" userId="2d95e010-1fea-49d3-a80c-6b84a79b85de" providerId="ADAL" clId="{AF6F8E80-3589-8247-B83D-9719BE5864E1}" dt="2023-03-01T21:27:33.696" v="1388" actId="14100"/>
          <pc:sldLayoutMkLst>
            <pc:docMk/>
            <pc:sldMasterMk cId="2441525541" sldId="2147483660"/>
            <pc:sldLayoutMk cId="4209848115" sldId="2147483670"/>
          </pc:sldLayoutMkLst>
          <pc:spChg chg="del">
            <ac:chgData name="Christine O'Connor" userId="2d95e010-1fea-49d3-a80c-6b84a79b85de" providerId="ADAL" clId="{AF6F8E80-3589-8247-B83D-9719BE5864E1}" dt="2023-03-01T21:18:52.104" v="1357" actId="478"/>
            <ac:spMkLst>
              <pc:docMk/>
              <pc:sldMasterMk cId="2441525541" sldId="2147483660"/>
              <pc:sldLayoutMk cId="4209848115" sldId="2147483670"/>
              <ac:spMk id="2" creationId="{9A3C033A-8C62-D0B8-C67F-75AD0AF2E576}"/>
            </ac:spMkLst>
          </pc:spChg>
          <pc:spChg chg="mod">
            <ac:chgData name="Christine O'Connor" userId="2d95e010-1fea-49d3-a80c-6b84a79b85de" providerId="ADAL" clId="{AF6F8E80-3589-8247-B83D-9719BE5864E1}" dt="2023-03-01T21:27:31.311" v="1387" actId="14100"/>
            <ac:spMkLst>
              <pc:docMk/>
              <pc:sldMasterMk cId="2441525541" sldId="2147483660"/>
              <pc:sldLayoutMk cId="4209848115" sldId="2147483670"/>
              <ac:spMk id="3" creationId="{5CF4344E-12D8-EFD6-F2D7-FFD0FADE6B2F}"/>
            </ac:spMkLst>
          </pc:spChg>
          <pc:spChg chg="add del mod">
            <ac:chgData name="Christine O'Connor" userId="2d95e010-1fea-49d3-a80c-6b84a79b85de" providerId="ADAL" clId="{AF6F8E80-3589-8247-B83D-9719BE5864E1}" dt="2023-03-01T21:22:24.472" v="1376" actId="478"/>
            <ac:spMkLst>
              <pc:docMk/>
              <pc:sldMasterMk cId="2441525541" sldId="2147483660"/>
              <pc:sldLayoutMk cId="4209848115" sldId="2147483670"/>
              <ac:spMk id="4" creationId="{4D328A51-7EC5-AEEC-DBCF-C9B955B41A3F}"/>
            </ac:spMkLst>
          </pc:spChg>
          <pc:spChg chg="add mod">
            <ac:chgData name="Christine O'Connor" userId="2d95e010-1fea-49d3-a80c-6b84a79b85de" providerId="ADAL" clId="{AF6F8E80-3589-8247-B83D-9719BE5864E1}" dt="2023-03-01T21:22:26.553" v="1377"/>
            <ac:spMkLst>
              <pc:docMk/>
              <pc:sldMasterMk cId="2441525541" sldId="2147483660"/>
              <pc:sldLayoutMk cId="4209848115" sldId="2147483670"/>
              <ac:spMk id="5" creationId="{48FCD985-FEDB-7DB1-1EB8-0E2EC1619981}"/>
            </ac:spMkLst>
          </pc:spChg>
          <pc:spChg chg="mod">
            <ac:chgData name="Christine O'Connor" userId="2d95e010-1fea-49d3-a80c-6b84a79b85de" providerId="ADAL" clId="{AF6F8E80-3589-8247-B83D-9719BE5864E1}" dt="2023-03-01T21:23:00.216" v="1382" actId="1076"/>
            <ac:spMkLst>
              <pc:docMk/>
              <pc:sldMasterMk cId="2441525541" sldId="2147483660"/>
              <pc:sldLayoutMk cId="4209848115" sldId="2147483670"/>
              <ac:spMk id="7" creationId="{A735215B-461D-553E-9CE4-6F94B4234E7C}"/>
            </ac:spMkLst>
          </pc:spChg>
          <pc:spChg chg="mod">
            <ac:chgData name="Christine O'Connor" userId="2d95e010-1fea-49d3-a80c-6b84a79b85de" providerId="ADAL" clId="{AF6F8E80-3589-8247-B83D-9719BE5864E1}" dt="2023-03-01T21:27:33.696" v="1388" actId="14100"/>
            <ac:spMkLst>
              <pc:docMk/>
              <pc:sldMasterMk cId="2441525541" sldId="2147483660"/>
              <pc:sldLayoutMk cId="4209848115" sldId="2147483670"/>
              <ac:spMk id="9" creationId="{908CA895-CE81-492C-4439-B9E8B68A246C}"/>
            </ac:spMkLst>
          </pc:spChg>
        </pc:sldLayoutChg>
        <pc:sldLayoutChg chg="addSp delSp modSp mod">
          <pc:chgData name="Christine O'Connor" userId="2d95e010-1fea-49d3-a80c-6b84a79b85de" providerId="ADAL" clId="{AF6F8E80-3589-8247-B83D-9719BE5864E1}" dt="2023-03-01T21:27:39.208" v="1389" actId="14100"/>
          <pc:sldLayoutMkLst>
            <pc:docMk/>
            <pc:sldMasterMk cId="2441525541" sldId="2147483660"/>
            <pc:sldLayoutMk cId="181507344" sldId="2147483671"/>
          </pc:sldLayoutMkLst>
          <pc:spChg chg="mod">
            <ac:chgData name="Christine O'Connor" userId="2d95e010-1fea-49d3-a80c-6b84a79b85de" providerId="ADAL" clId="{AF6F8E80-3589-8247-B83D-9719BE5864E1}" dt="2023-03-01T21:23:05.735" v="1383" actId="1076"/>
            <ac:spMkLst>
              <pc:docMk/>
              <pc:sldMasterMk cId="2441525541" sldId="2147483660"/>
              <pc:sldLayoutMk cId="181507344" sldId="2147483671"/>
              <ac:spMk id="2" creationId="{32D74578-C321-18E6-2ED3-1D3865834103}"/>
            </ac:spMkLst>
          </pc:spChg>
          <pc:spChg chg="add del mod">
            <ac:chgData name="Christine O'Connor" userId="2d95e010-1fea-49d3-a80c-6b84a79b85de" providerId="ADAL" clId="{AF6F8E80-3589-8247-B83D-9719BE5864E1}" dt="2023-03-01T21:22:31.538" v="1378" actId="478"/>
            <ac:spMkLst>
              <pc:docMk/>
              <pc:sldMasterMk cId="2441525541" sldId="2147483660"/>
              <pc:sldLayoutMk cId="181507344" sldId="2147483671"/>
              <ac:spMk id="3" creationId="{7DF9F9F2-6BAF-0CCB-D0A5-EC699F3E9FBA}"/>
            </ac:spMkLst>
          </pc:spChg>
          <pc:spChg chg="add mod">
            <ac:chgData name="Christine O'Connor" userId="2d95e010-1fea-49d3-a80c-6b84a79b85de" providerId="ADAL" clId="{AF6F8E80-3589-8247-B83D-9719BE5864E1}" dt="2023-03-01T21:22:33.727" v="1379"/>
            <ac:spMkLst>
              <pc:docMk/>
              <pc:sldMasterMk cId="2441525541" sldId="2147483660"/>
              <pc:sldLayoutMk cId="181507344" sldId="2147483671"/>
              <ac:spMk id="4" creationId="{D2254CE9-C205-77AA-2156-651AF7B8EF78}"/>
            </ac:spMkLst>
          </pc:spChg>
          <pc:spChg chg="mod">
            <ac:chgData name="Christine O'Connor" userId="2d95e010-1fea-49d3-a80c-6b84a79b85de" providerId="ADAL" clId="{AF6F8E80-3589-8247-B83D-9719BE5864E1}" dt="2023-03-01T21:27:39.208" v="1389" actId="14100"/>
            <ac:spMkLst>
              <pc:docMk/>
              <pc:sldMasterMk cId="2441525541" sldId="2147483660"/>
              <pc:sldLayoutMk cId="181507344" sldId="2147483671"/>
              <ac:spMk id="8" creationId="{BC21F050-E55F-2F28-966C-3DE7BEB5C4DB}"/>
            </ac:spMkLst>
          </pc:spChg>
          <pc:spChg chg="del">
            <ac:chgData name="Christine O'Connor" userId="2d95e010-1fea-49d3-a80c-6b84a79b85de" providerId="ADAL" clId="{AF6F8E80-3589-8247-B83D-9719BE5864E1}" dt="2023-03-01T21:19:01.224" v="1359" actId="478"/>
            <ac:spMkLst>
              <pc:docMk/>
              <pc:sldMasterMk cId="2441525541" sldId="2147483660"/>
              <pc:sldLayoutMk cId="181507344" sldId="2147483671"/>
              <ac:spMk id="11" creationId="{B58EB2FD-15FB-9C38-8092-C9F6DFDAE31F}"/>
            </ac:spMkLst>
          </pc:spChg>
        </pc:sldLayoutChg>
      </pc:sldMasterChg>
    </pc:docChg>
  </pc:docChgLst>
  <pc:docChgLst>
    <pc:chgData name="Christine O'Connor" userId="2d95e010-1fea-49d3-a80c-6b84a79b85de" providerId="ADAL" clId="{A533E51B-5C50-3F46-AE95-CB55DCB591CF}"/>
    <pc:docChg chg="undo custSel modSld modMainMaster">
      <pc:chgData name="Christine O'Connor" userId="2d95e010-1fea-49d3-a80c-6b84a79b85de" providerId="ADAL" clId="{A533E51B-5C50-3F46-AE95-CB55DCB591CF}" dt="2023-03-10T20:42:50.060" v="245" actId="27636"/>
      <pc:docMkLst>
        <pc:docMk/>
      </pc:docMkLst>
      <pc:sldChg chg="addSp delSp modSp mod">
        <pc:chgData name="Christine O'Connor" userId="2d95e010-1fea-49d3-a80c-6b84a79b85de" providerId="ADAL" clId="{A533E51B-5C50-3F46-AE95-CB55DCB591CF}" dt="2023-03-10T20:42:50.060" v="245" actId="27636"/>
        <pc:sldMkLst>
          <pc:docMk/>
          <pc:sldMk cId="2555872880" sldId="258"/>
        </pc:sldMkLst>
        <pc:spChg chg="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2" creationId="{FB9C72A7-8E53-11BB-5131-D68B5A6435B5}"/>
          </ac:spMkLst>
        </pc:spChg>
        <pc:spChg chg="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3" creationId="{C6A910B0-29BD-B4F0-C855-F58F56859CFB}"/>
          </ac:spMkLst>
        </pc:spChg>
        <pc:spChg chg="add del 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4" creationId="{B4066BCF-5317-A94E-57EF-916616BD6776}"/>
          </ac:spMkLst>
        </pc:spChg>
        <pc:spChg chg="add del 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5" creationId="{7D9D936E-E075-518F-EBCD-2C82CFC6A928}"/>
          </ac:spMkLst>
        </pc:spChg>
        <pc:spChg chg="add del 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6" creationId="{029784C3-7D58-AC33-B4A8-CA32FE2834E8}"/>
          </ac:spMkLst>
        </pc:spChg>
        <pc:spChg chg="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7" creationId="{C42E3991-9488-700D-4CEB-B6B76DE9694A}"/>
          </ac:spMkLst>
        </pc:spChg>
        <pc:spChg chg="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8" creationId="{6AB0752E-499F-2E59-50DA-997445665839}"/>
          </ac:spMkLst>
        </pc:spChg>
        <pc:spChg chg="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9" creationId="{5D688024-B24E-6C81-A946-7A6493C7FCA8}"/>
          </ac:spMkLst>
        </pc:spChg>
        <pc:spChg chg="mod">
          <ac:chgData name="Christine O'Connor" userId="2d95e010-1fea-49d3-a80c-6b84a79b85de" providerId="ADAL" clId="{A533E51B-5C50-3F46-AE95-CB55DCB591CF}" dt="2023-03-10T20:42:50.055" v="243" actId="27636"/>
          <ac:spMkLst>
            <pc:docMk/>
            <pc:sldMk cId="2555872880" sldId="258"/>
            <ac:spMk id="10" creationId="{9013BCC5-F3DD-49DD-FD65-93FED2B4A43B}"/>
          </ac:spMkLst>
        </pc:spChg>
        <pc:spChg chg="mod">
          <ac:chgData name="Christine O'Connor" userId="2d95e010-1fea-49d3-a80c-6b84a79b85de" providerId="ADAL" clId="{A533E51B-5C50-3F46-AE95-CB55DCB591CF}" dt="2023-03-10T20:42:50.060" v="245" actId="27636"/>
          <ac:spMkLst>
            <pc:docMk/>
            <pc:sldMk cId="2555872880" sldId="258"/>
            <ac:spMk id="11" creationId="{887AE862-8242-0757-723E-B7E3E513E7E4}"/>
          </ac:spMkLst>
        </pc:spChg>
        <pc:spChg chg="mod">
          <ac:chgData name="Christine O'Connor" userId="2d95e010-1fea-49d3-a80c-6b84a79b85de" providerId="ADAL" clId="{A533E51B-5C50-3F46-AE95-CB55DCB591CF}" dt="2023-03-10T20:42:50.058" v="244" actId="27636"/>
          <ac:spMkLst>
            <pc:docMk/>
            <pc:sldMk cId="2555872880" sldId="258"/>
            <ac:spMk id="12" creationId="{5167F94D-979B-607F-61BC-34578C80AC93}"/>
          </ac:spMkLst>
        </pc:spChg>
        <pc:spChg chg="add del 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13" creationId="{370A8C26-9973-1862-F0B0-BE2F28686F91}"/>
          </ac:spMkLst>
        </pc:spChg>
        <pc:spChg chg="add del 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15" creationId="{B566D8F1-280A-9A05-ED96-F723A683081D}"/>
          </ac:spMkLst>
        </pc:spChg>
        <pc:spChg chg="add del 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17" creationId="{15AB7070-D3CC-FBF3-4052-0D4E64E6D0E4}"/>
          </ac:spMkLst>
        </pc:spChg>
        <pc:spChg chg="add del 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19" creationId="{5B7FA03F-C0A0-BF5A-D01D-112CD8C5B91D}"/>
          </ac:spMkLst>
        </pc:spChg>
        <pc:spChg chg="add del 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20" creationId="{8158B2C9-30DC-9E0A-1280-553DBBBFDE25}"/>
          </ac:spMkLst>
        </pc:spChg>
        <pc:spChg chg="add del 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21" creationId="{439E9414-459A-CC00-9247-3A352B97E615}"/>
          </ac:spMkLst>
        </pc:spChg>
        <pc:spChg chg="add del 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22" creationId="{E3E6998F-139A-0BC8-69B4-DF866D7A077B}"/>
          </ac:spMkLst>
        </pc:spChg>
        <pc:spChg chg="add del mod">
          <ac:chgData name="Christine O'Connor" userId="2d95e010-1fea-49d3-a80c-6b84a79b85de" providerId="ADAL" clId="{A533E51B-5C50-3F46-AE95-CB55DCB591CF}" dt="2023-03-10T20:42:49.952" v="242"/>
          <ac:spMkLst>
            <pc:docMk/>
            <pc:sldMk cId="2555872880" sldId="258"/>
            <ac:spMk id="23" creationId="{912B73F3-E959-A6C8-FC42-1207E51F72C7}"/>
          </ac:spMkLst>
        </pc:spChg>
        <pc:picChg chg="mod">
          <ac:chgData name="Christine O'Connor" userId="2d95e010-1fea-49d3-a80c-6b84a79b85de" providerId="ADAL" clId="{A533E51B-5C50-3F46-AE95-CB55DCB591CF}" dt="2023-03-10T20:42:49.952" v="242"/>
          <ac:picMkLst>
            <pc:docMk/>
            <pc:sldMk cId="2555872880" sldId="258"/>
            <ac:picMk id="14" creationId="{BA2BF912-868F-4510-1FA4-D7137BFFF7A1}"/>
          </ac:picMkLst>
        </pc:picChg>
        <pc:picChg chg="mod">
          <ac:chgData name="Christine O'Connor" userId="2d95e010-1fea-49d3-a80c-6b84a79b85de" providerId="ADAL" clId="{A533E51B-5C50-3F46-AE95-CB55DCB591CF}" dt="2023-03-10T20:42:49.952" v="242"/>
          <ac:picMkLst>
            <pc:docMk/>
            <pc:sldMk cId="2555872880" sldId="258"/>
            <ac:picMk id="16" creationId="{45609BBD-9403-AFD5-04AF-345FC8930769}"/>
          </ac:picMkLst>
        </pc:picChg>
        <pc:picChg chg="mod">
          <ac:chgData name="Christine O'Connor" userId="2d95e010-1fea-49d3-a80c-6b84a79b85de" providerId="ADAL" clId="{A533E51B-5C50-3F46-AE95-CB55DCB591CF}" dt="2023-03-10T20:42:49.952" v="242"/>
          <ac:picMkLst>
            <pc:docMk/>
            <pc:sldMk cId="2555872880" sldId="258"/>
            <ac:picMk id="18" creationId="{A5491B75-603A-F8D0-759C-AC89BB275C4C}"/>
          </ac:picMkLst>
        </pc:picChg>
      </pc:sldChg>
      <pc:sldChg chg="modSp mod">
        <pc:chgData name="Christine O'Connor" userId="2d95e010-1fea-49d3-a80c-6b84a79b85de" providerId="ADAL" clId="{A533E51B-5C50-3F46-AE95-CB55DCB591CF}" dt="2023-03-10T20:34:22.717" v="93" actId="20577"/>
        <pc:sldMkLst>
          <pc:docMk/>
          <pc:sldMk cId="602066350" sldId="259"/>
        </pc:sldMkLst>
        <pc:spChg chg="mod">
          <ac:chgData name="Christine O'Connor" userId="2d95e010-1fea-49d3-a80c-6b84a79b85de" providerId="ADAL" clId="{A533E51B-5C50-3F46-AE95-CB55DCB591CF}" dt="2023-03-10T20:34:22.717" v="93" actId="20577"/>
          <ac:spMkLst>
            <pc:docMk/>
            <pc:sldMk cId="602066350" sldId="259"/>
            <ac:spMk id="4" creationId="{15461EEB-BF75-D84D-9DAC-178A09ED6592}"/>
          </ac:spMkLst>
        </pc:spChg>
      </pc:sldChg>
      <pc:sldChg chg="modSp mod">
        <pc:chgData name="Christine O'Connor" userId="2d95e010-1fea-49d3-a80c-6b84a79b85de" providerId="ADAL" clId="{A533E51B-5C50-3F46-AE95-CB55DCB591CF}" dt="2023-03-10T20:39:20.972" v="176" actId="20577"/>
        <pc:sldMkLst>
          <pc:docMk/>
          <pc:sldMk cId="3726948805" sldId="261"/>
        </pc:sldMkLst>
        <pc:spChg chg="mod">
          <ac:chgData name="Christine O'Connor" userId="2d95e010-1fea-49d3-a80c-6b84a79b85de" providerId="ADAL" clId="{A533E51B-5C50-3F46-AE95-CB55DCB591CF}" dt="2023-03-10T20:39:20.972" v="176" actId="20577"/>
          <ac:spMkLst>
            <pc:docMk/>
            <pc:sldMk cId="3726948805" sldId="261"/>
            <ac:spMk id="3" creationId="{6E81F987-2371-5F1D-96D5-93CC0119FF38}"/>
          </ac:spMkLst>
        </pc:spChg>
        <pc:spChg chg="mod">
          <ac:chgData name="Christine O'Connor" userId="2d95e010-1fea-49d3-a80c-6b84a79b85de" providerId="ADAL" clId="{A533E51B-5C50-3F46-AE95-CB55DCB591CF}" dt="2023-03-10T20:38:57.373" v="174"/>
          <ac:spMkLst>
            <pc:docMk/>
            <pc:sldMk cId="3726948805" sldId="261"/>
            <ac:spMk id="7" creationId="{74B7F2DC-6241-129D-7ACD-4D1932E27100}"/>
          </ac:spMkLst>
        </pc:spChg>
      </pc:sldChg>
      <pc:sldChg chg="modSp mod">
        <pc:chgData name="Christine O'Connor" userId="2d95e010-1fea-49d3-a80c-6b84a79b85de" providerId="ADAL" clId="{A533E51B-5C50-3F46-AE95-CB55DCB591CF}" dt="2023-03-10T20:41:27.638" v="232"/>
        <pc:sldMkLst>
          <pc:docMk/>
          <pc:sldMk cId="1934736040" sldId="262"/>
        </pc:sldMkLst>
        <pc:spChg chg="mod">
          <ac:chgData name="Christine O'Connor" userId="2d95e010-1fea-49d3-a80c-6b84a79b85de" providerId="ADAL" clId="{A533E51B-5C50-3F46-AE95-CB55DCB591CF}" dt="2023-03-10T20:41:27.638" v="232"/>
          <ac:spMkLst>
            <pc:docMk/>
            <pc:sldMk cId="1934736040" sldId="262"/>
            <ac:spMk id="3" creationId="{4A613A19-8B10-8656-68DC-3869B29B9C20}"/>
          </ac:spMkLst>
        </pc:spChg>
        <pc:spChg chg="mod">
          <ac:chgData name="Christine O'Connor" userId="2d95e010-1fea-49d3-a80c-6b84a79b85de" providerId="ADAL" clId="{A533E51B-5C50-3F46-AE95-CB55DCB591CF}" dt="2023-03-10T20:33:28.318" v="90"/>
          <ac:spMkLst>
            <pc:docMk/>
            <pc:sldMk cId="1934736040" sldId="262"/>
            <ac:spMk id="5" creationId="{50D72AF1-ED15-889C-51BC-B05BFD79611B}"/>
          </ac:spMkLst>
        </pc:spChg>
      </pc:sldChg>
      <pc:sldChg chg="modSp mod">
        <pc:chgData name="Christine O'Connor" userId="2d95e010-1fea-49d3-a80c-6b84a79b85de" providerId="ADAL" clId="{A533E51B-5C50-3F46-AE95-CB55DCB591CF}" dt="2023-03-10T20:35:33.059" v="96"/>
        <pc:sldMkLst>
          <pc:docMk/>
          <pc:sldMk cId="4268872797" sldId="263"/>
        </pc:sldMkLst>
        <pc:spChg chg="mod">
          <ac:chgData name="Christine O'Connor" userId="2d95e010-1fea-49d3-a80c-6b84a79b85de" providerId="ADAL" clId="{A533E51B-5C50-3F46-AE95-CB55DCB591CF}" dt="2023-03-10T20:35:33.059" v="96"/>
          <ac:spMkLst>
            <pc:docMk/>
            <pc:sldMk cId="4268872797" sldId="263"/>
            <ac:spMk id="4" creationId="{D3C10966-BCA8-3034-1CF3-013DA26CC6FD}"/>
          </ac:spMkLst>
        </pc:spChg>
      </pc:sldChg>
      <pc:sldChg chg="modNotesTx">
        <pc:chgData name="Christine O'Connor" userId="2d95e010-1fea-49d3-a80c-6b84a79b85de" providerId="ADAL" clId="{A533E51B-5C50-3F46-AE95-CB55DCB591CF}" dt="2023-03-10T20:40:54.299" v="229" actId="20577"/>
        <pc:sldMkLst>
          <pc:docMk/>
          <pc:sldMk cId="211186407" sldId="265"/>
        </pc:sldMkLst>
      </pc:sldChg>
      <pc:sldMasterChg chg="modSldLayout">
        <pc:chgData name="Christine O'Connor" userId="2d95e010-1fea-49d3-a80c-6b84a79b85de" providerId="ADAL" clId="{A533E51B-5C50-3F46-AE95-CB55DCB591CF}" dt="2023-03-10T20:42:41.082" v="241" actId="1076"/>
        <pc:sldMasterMkLst>
          <pc:docMk/>
          <pc:sldMasterMk cId="2441525541" sldId="2147483660"/>
        </pc:sldMasterMkLst>
        <pc:sldLayoutChg chg="addSp delSp modSp mod">
          <pc:chgData name="Christine O'Connor" userId="2d95e010-1fea-49d3-a80c-6b84a79b85de" providerId="ADAL" clId="{A533E51B-5C50-3F46-AE95-CB55DCB591CF}" dt="2023-03-10T20:21:14.962" v="84"/>
          <pc:sldLayoutMkLst>
            <pc:docMk/>
            <pc:sldMasterMk cId="2441525541" sldId="2147483660"/>
            <pc:sldLayoutMk cId="2965132152" sldId="2147483662"/>
          </pc:sldLayoutMkLst>
          <pc:spChg chg="add del mod">
            <ac:chgData name="Christine O'Connor" userId="2d95e010-1fea-49d3-a80c-6b84a79b85de" providerId="ADAL" clId="{A533E51B-5C50-3F46-AE95-CB55DCB591CF}" dt="2023-03-10T20:21:14.962" v="84"/>
            <ac:spMkLst>
              <pc:docMk/>
              <pc:sldMasterMk cId="2441525541" sldId="2147483660"/>
              <pc:sldLayoutMk cId="2965132152" sldId="2147483662"/>
              <ac:spMk id="3" creationId="{DA41F5ED-35CA-E7F3-B8EF-C2DEF10DD276}"/>
            </ac:spMkLst>
          </pc:spChg>
        </pc:sldLayoutChg>
        <pc:sldLayoutChg chg="modSp mod">
          <pc:chgData name="Christine O'Connor" userId="2d95e010-1fea-49d3-a80c-6b84a79b85de" providerId="ADAL" clId="{A533E51B-5C50-3F46-AE95-CB55DCB591CF}" dt="2023-03-10T20:42:41.082" v="241" actId="1076"/>
          <pc:sldLayoutMkLst>
            <pc:docMk/>
            <pc:sldMasterMk cId="2441525541" sldId="2147483660"/>
            <pc:sldLayoutMk cId="926640901" sldId="2147483666"/>
          </pc:sldLayoutMkLst>
          <pc:spChg chg="mod">
            <ac:chgData name="Christine O'Connor" userId="2d95e010-1fea-49d3-a80c-6b84a79b85de" providerId="ADAL" clId="{A533E51B-5C50-3F46-AE95-CB55DCB591CF}" dt="2023-03-10T20:42:36.099" v="240" actId="1076"/>
            <ac:spMkLst>
              <pc:docMk/>
              <pc:sldMasterMk cId="2441525541" sldId="2147483660"/>
              <pc:sldLayoutMk cId="926640901" sldId="2147483666"/>
              <ac:spMk id="2" creationId="{0373CFF3-A4C3-C3E8-3E0A-56C7A000330F}"/>
            </ac:spMkLst>
          </pc:spChg>
          <pc:spChg chg="mod">
            <ac:chgData name="Christine O'Connor" userId="2d95e010-1fea-49d3-a80c-6b84a79b85de" providerId="ADAL" clId="{A533E51B-5C50-3F46-AE95-CB55DCB591CF}" dt="2023-03-10T20:42:41.082" v="241" actId="1076"/>
            <ac:spMkLst>
              <pc:docMk/>
              <pc:sldMasterMk cId="2441525541" sldId="2147483660"/>
              <pc:sldLayoutMk cId="926640901" sldId="2147483666"/>
              <ac:spMk id="12" creationId="{09D5EE5F-C8F4-9066-8F6B-AA94775ABBD0}"/>
            </ac:spMkLst>
          </pc:spChg>
        </pc:sldLayoutChg>
        <pc:sldLayoutChg chg="modSp mod">
          <pc:chgData name="Christine O'Connor" userId="2d95e010-1fea-49d3-a80c-6b84a79b85de" providerId="ADAL" clId="{A533E51B-5C50-3F46-AE95-CB55DCB591CF}" dt="2023-03-10T20:21:05.671" v="81" actId="962"/>
          <pc:sldLayoutMkLst>
            <pc:docMk/>
            <pc:sldMasterMk cId="2441525541" sldId="2147483660"/>
            <pc:sldLayoutMk cId="457769787" sldId="2147483672"/>
          </pc:sldLayoutMkLst>
          <pc:picChg chg="mod">
            <ac:chgData name="Christine O'Connor" userId="2d95e010-1fea-49d3-a80c-6b84a79b85de" providerId="ADAL" clId="{A533E51B-5C50-3F46-AE95-CB55DCB591CF}" dt="2023-03-10T20:21:05.671" v="81" actId="962"/>
            <ac:picMkLst>
              <pc:docMk/>
              <pc:sldMasterMk cId="2441525541" sldId="2147483660"/>
              <pc:sldLayoutMk cId="457769787" sldId="2147483672"/>
              <ac:picMk id="6" creationId="{CD11C335-F26E-9A33-C5A5-35F17CB10122}"/>
            </ac:picMkLst>
          </pc:picChg>
        </pc:sldLayoutChg>
      </pc:sldMasterChg>
    </pc:docChg>
  </pc:docChgLst>
  <pc:docChgLst>
    <pc:chgData name="Sabrina Coulombe" userId="7ddbe5c4-7da4-4a26-90f1-d13205188f88" providerId="ADAL" clId="{9EFEFE0B-454D-014F-A3F3-1D67BD89E3A7}"/>
    <pc:docChg chg="undo custSel modSld modMainMaster">
      <pc:chgData name="Sabrina Coulombe" userId="7ddbe5c4-7da4-4a26-90f1-d13205188f88" providerId="ADAL" clId="{9EFEFE0B-454D-014F-A3F3-1D67BD89E3A7}" dt="2023-03-02T14:14:36.328" v="5" actId="1076"/>
      <pc:docMkLst>
        <pc:docMk/>
      </pc:docMkLst>
      <pc:sldChg chg="modSp mod">
        <pc:chgData name="Sabrina Coulombe" userId="7ddbe5c4-7da4-4a26-90f1-d13205188f88" providerId="ADAL" clId="{9EFEFE0B-454D-014F-A3F3-1D67BD89E3A7}" dt="2023-03-02T14:14:36.328" v="5" actId="1076"/>
        <pc:sldMkLst>
          <pc:docMk/>
          <pc:sldMk cId="3726948805" sldId="261"/>
        </pc:sldMkLst>
        <pc:spChg chg="mod">
          <ac:chgData name="Sabrina Coulombe" userId="7ddbe5c4-7da4-4a26-90f1-d13205188f88" providerId="ADAL" clId="{9EFEFE0B-454D-014F-A3F3-1D67BD89E3A7}" dt="2023-03-02T14:14:36.328" v="5" actId="1076"/>
          <ac:spMkLst>
            <pc:docMk/>
            <pc:sldMk cId="3726948805" sldId="261"/>
            <ac:spMk id="2" creationId="{98C9DAC6-72F2-C826-FE21-6B0BB4C4C315}"/>
          </ac:spMkLst>
        </pc:spChg>
      </pc:sldChg>
      <pc:sldMasterChg chg="modSp mod">
        <pc:chgData name="Sabrina Coulombe" userId="7ddbe5c4-7da4-4a26-90f1-d13205188f88" providerId="ADAL" clId="{9EFEFE0B-454D-014F-A3F3-1D67BD89E3A7}" dt="2023-03-02T14:13:39.154" v="1" actId="14100"/>
        <pc:sldMasterMkLst>
          <pc:docMk/>
          <pc:sldMasterMk cId="2441525541" sldId="2147483660"/>
        </pc:sldMasterMkLst>
        <pc:spChg chg="mod">
          <ac:chgData name="Sabrina Coulombe" userId="7ddbe5c4-7da4-4a26-90f1-d13205188f88" providerId="ADAL" clId="{9EFEFE0B-454D-014F-A3F3-1D67BD89E3A7}" dt="2023-03-02T14:13:39.154" v="1" actId="14100"/>
          <ac:spMkLst>
            <pc:docMk/>
            <pc:sldMasterMk cId="2441525541" sldId="2147483660"/>
            <ac:spMk id="11" creationId="{09BF5A21-9CC7-BF95-27B9-7C319D89DF52}"/>
          </ac:spMkLst>
        </pc:spChg>
      </pc:sldMasterChg>
    </pc:docChg>
  </pc:docChgLst>
  <pc:docChgLst>
    <pc:chgData name="Lindsay Infantino" userId="S::lindsay.infantino@esc.edu::5486c635-933a-48c7-8a44-1b925dfadfe6" providerId="AD" clId="Web-{2EE06EB6-B0CE-6438-14D4-040BAD1E8FE9}"/>
    <pc:docChg chg="modSld">
      <pc:chgData name="Lindsay Infantino" userId="S::lindsay.infantino@esc.edu::5486c635-933a-48c7-8a44-1b925dfadfe6" providerId="AD" clId="Web-{2EE06EB6-B0CE-6438-14D4-040BAD1E8FE9}" dt="2023-03-13T16:11:53.488" v="287"/>
      <pc:docMkLst>
        <pc:docMk/>
      </pc:docMkLst>
      <pc:sldChg chg="modNotes">
        <pc:chgData name="Lindsay Infantino" userId="S::lindsay.infantino@esc.edu::5486c635-933a-48c7-8a44-1b925dfadfe6" providerId="AD" clId="Web-{2EE06EB6-B0CE-6438-14D4-040BAD1E8FE9}" dt="2023-03-13T16:11:53.488" v="287"/>
        <pc:sldMkLst>
          <pc:docMk/>
          <pc:sldMk cId="211186407" sldId="265"/>
        </pc:sldMkLst>
      </pc:sldChg>
    </pc:docChg>
  </pc:docChgLst>
  <pc:docChgLst>
    <pc:chgData name="Christine O'Connor" userId="2d95e010-1fea-49d3-a80c-6b84a79b85de" providerId="ADAL" clId="{7C0A17BF-D511-A24C-9B84-73811DD2862C}"/>
    <pc:docChg chg="undo redo custSel addSld delSld modSld sldOrd addMainMaster delMainMaster modMainMaster mainMasterOrd">
      <pc:chgData name="Christine O'Connor" userId="2d95e010-1fea-49d3-a80c-6b84a79b85de" providerId="ADAL" clId="{7C0A17BF-D511-A24C-9B84-73811DD2862C}" dt="2023-03-01T18:26:17.884" v="2089" actId="1076"/>
      <pc:docMkLst>
        <pc:docMk/>
      </pc:docMkLst>
      <pc:sldChg chg="addSp delSp modSp add del mod">
        <pc:chgData name="Christine O'Connor" userId="2d95e010-1fea-49d3-a80c-6b84a79b85de" providerId="ADAL" clId="{7C0A17BF-D511-A24C-9B84-73811DD2862C}" dt="2023-03-01T16:29:53.268" v="512" actId="2696"/>
        <pc:sldMkLst>
          <pc:docMk/>
          <pc:sldMk cId="39682853" sldId="256"/>
        </pc:sldMkLst>
        <pc:spChg chg="del">
          <ac:chgData name="Christine O'Connor" userId="2d95e010-1fea-49d3-a80c-6b84a79b85de" providerId="ADAL" clId="{7C0A17BF-D511-A24C-9B84-73811DD2862C}" dt="2023-03-01T16:25:34.757" v="490" actId="478"/>
          <ac:spMkLst>
            <pc:docMk/>
            <pc:sldMk cId="39682853" sldId="256"/>
            <ac:spMk id="2" creationId="{587148E2-D061-71A4-6E47-5B57CE1EADB3}"/>
          </ac:spMkLst>
        </pc:spChg>
        <pc:spChg chg="del">
          <ac:chgData name="Christine O'Connor" userId="2d95e010-1fea-49d3-a80c-6b84a79b85de" providerId="ADAL" clId="{7C0A17BF-D511-A24C-9B84-73811DD2862C}" dt="2023-03-01T16:25:31.006" v="489" actId="478"/>
          <ac:spMkLst>
            <pc:docMk/>
            <pc:sldMk cId="39682853" sldId="256"/>
            <ac:spMk id="3" creationId="{5BC7774D-A76E-40B6-4A19-8E2F45A497BD}"/>
          </ac:spMkLst>
        </pc:spChg>
        <pc:spChg chg="add del mod">
          <ac:chgData name="Christine O'Connor" userId="2d95e010-1fea-49d3-a80c-6b84a79b85de" providerId="ADAL" clId="{7C0A17BF-D511-A24C-9B84-73811DD2862C}" dt="2023-03-01T16:25:40.480" v="494"/>
          <ac:spMkLst>
            <pc:docMk/>
            <pc:sldMk cId="39682853" sldId="256"/>
            <ac:spMk id="4" creationId="{713C8B02-A1D3-40C7-EFB5-D89448BAA9BB}"/>
          </ac:spMkLst>
        </pc:spChg>
        <pc:spChg chg="add del mod">
          <ac:chgData name="Christine O'Connor" userId="2d95e010-1fea-49d3-a80c-6b84a79b85de" providerId="ADAL" clId="{7C0A17BF-D511-A24C-9B84-73811DD2862C}" dt="2023-03-01T16:25:41.589" v="496"/>
          <ac:spMkLst>
            <pc:docMk/>
            <pc:sldMk cId="39682853" sldId="256"/>
            <ac:spMk id="5" creationId="{9618F723-D5E9-2527-607D-34F56CF84429}"/>
          </ac:spMkLst>
        </pc:spChg>
        <pc:spChg chg="add del mod">
          <ac:chgData name="Christine O'Connor" userId="2d95e010-1fea-49d3-a80c-6b84a79b85de" providerId="ADAL" clId="{7C0A17BF-D511-A24C-9B84-73811DD2862C}" dt="2023-03-01T16:29:29.090" v="506"/>
          <ac:spMkLst>
            <pc:docMk/>
            <pc:sldMk cId="39682853" sldId="256"/>
            <ac:spMk id="6" creationId="{D2D19AA7-BDAF-491E-63B1-9640726B716E}"/>
          </ac:spMkLst>
        </pc:spChg>
        <pc:spChg chg="add del mod">
          <ac:chgData name="Christine O'Connor" userId="2d95e010-1fea-49d3-a80c-6b84a79b85de" providerId="ADAL" clId="{7C0A17BF-D511-A24C-9B84-73811DD2862C}" dt="2023-03-01T16:29:38.206" v="510"/>
          <ac:spMkLst>
            <pc:docMk/>
            <pc:sldMk cId="39682853" sldId="256"/>
            <ac:spMk id="7" creationId="{D7865985-1D9B-3E21-00E9-164694C6694E}"/>
          </ac:spMkLst>
        </pc:spChg>
      </pc:sldChg>
      <pc:sldChg chg="addSp delSp modSp new del mod">
        <pc:chgData name="Christine O'Connor" userId="2d95e010-1fea-49d3-a80c-6b84a79b85de" providerId="ADAL" clId="{7C0A17BF-D511-A24C-9B84-73811DD2862C}" dt="2023-03-01T16:05:36.411" v="393" actId="2696"/>
        <pc:sldMkLst>
          <pc:docMk/>
          <pc:sldMk cId="989869803" sldId="257"/>
        </pc:sldMkLst>
        <pc:spChg chg="del">
          <ac:chgData name="Christine O'Connor" userId="2d95e010-1fea-49d3-a80c-6b84a79b85de" providerId="ADAL" clId="{7C0A17BF-D511-A24C-9B84-73811DD2862C}" dt="2023-03-01T15:19:09.907" v="55" actId="931"/>
          <ac:spMkLst>
            <pc:docMk/>
            <pc:sldMk cId="989869803" sldId="257"/>
            <ac:spMk id="2" creationId="{6B8BD028-3412-C0A9-F929-0B3E5C3C5F3C}"/>
          </ac:spMkLst>
        </pc:spChg>
        <pc:spChg chg="mod">
          <ac:chgData name="Christine O'Connor" userId="2d95e010-1fea-49d3-a80c-6b84a79b85de" providerId="ADAL" clId="{7C0A17BF-D511-A24C-9B84-73811DD2862C}" dt="2023-03-01T15:48:24.399" v="269" actId="27636"/>
          <ac:spMkLst>
            <pc:docMk/>
            <pc:sldMk cId="989869803" sldId="257"/>
            <ac:spMk id="3" creationId="{95028BF8-7C02-C498-C1DD-FC891DB0F14C}"/>
          </ac:spMkLst>
        </pc:spChg>
        <pc:spChg chg="mod">
          <ac:chgData name="Christine O'Connor" userId="2d95e010-1fea-49d3-a80c-6b84a79b85de" providerId="ADAL" clId="{7C0A17BF-D511-A24C-9B84-73811DD2862C}" dt="2023-03-01T15:19:19.650" v="58"/>
          <ac:spMkLst>
            <pc:docMk/>
            <pc:sldMk cId="989869803" sldId="257"/>
            <ac:spMk id="4" creationId="{1E834D22-A33F-55C3-4FF1-89984CEC42C6}"/>
          </ac:spMkLst>
        </pc:spChg>
        <pc:picChg chg="add mod">
          <ac:chgData name="Christine O'Connor" userId="2d95e010-1fea-49d3-a80c-6b84a79b85de" providerId="ADAL" clId="{7C0A17BF-D511-A24C-9B84-73811DD2862C}" dt="2023-03-01T15:19:12.674" v="57" actId="962"/>
          <ac:picMkLst>
            <pc:docMk/>
            <pc:sldMk cId="989869803" sldId="257"/>
            <ac:picMk id="6" creationId="{0AB567DF-1C2B-B76D-28D8-90B3001C60D9}"/>
          </ac:picMkLst>
        </pc:picChg>
      </pc:sldChg>
      <pc:sldChg chg="addSp delSp modSp new mod">
        <pc:chgData name="Christine O'Connor" userId="2d95e010-1fea-49d3-a80c-6b84a79b85de" providerId="ADAL" clId="{7C0A17BF-D511-A24C-9B84-73811DD2862C}" dt="2023-03-01T18:26:17.884" v="2089" actId="1076"/>
        <pc:sldMkLst>
          <pc:docMk/>
          <pc:sldMk cId="2555872880" sldId="258"/>
        </pc:sldMkLst>
        <pc:spChg chg="mod">
          <ac:chgData name="Christine O'Connor" userId="2d95e010-1fea-49d3-a80c-6b84a79b85de" providerId="ADAL" clId="{7C0A17BF-D511-A24C-9B84-73811DD2862C}" dt="2023-03-01T17:06:51.842" v="691" actId="962"/>
          <ac:spMkLst>
            <pc:docMk/>
            <pc:sldMk cId="2555872880" sldId="258"/>
            <ac:spMk id="2" creationId="{FB9C72A7-8E53-11BB-5131-D68B5A6435B5}"/>
          </ac:spMkLst>
        </pc:spChg>
        <pc:spChg chg="mod">
          <ac:chgData name="Christine O'Connor" userId="2d95e010-1fea-49d3-a80c-6b84a79b85de" providerId="ADAL" clId="{7C0A17BF-D511-A24C-9B84-73811DD2862C}" dt="2023-03-01T18:26:17.884" v="2089" actId="1076"/>
          <ac:spMkLst>
            <pc:docMk/>
            <pc:sldMk cId="2555872880" sldId="258"/>
            <ac:spMk id="3" creationId="{C6A910B0-29BD-B4F0-C855-F58F56859CFB}"/>
          </ac:spMkLst>
        </pc:spChg>
        <pc:spChg chg="del">
          <ac:chgData name="Christine O'Connor" userId="2d95e010-1fea-49d3-a80c-6b84a79b85de" providerId="ADAL" clId="{7C0A17BF-D511-A24C-9B84-73811DD2862C}" dt="2023-03-01T15:18:25.057" v="45" actId="931"/>
          <ac:spMkLst>
            <pc:docMk/>
            <pc:sldMk cId="2555872880" sldId="258"/>
            <ac:spMk id="4" creationId="{F4DCEDA0-DC10-66D0-CFEC-28F20150655E}"/>
          </ac:spMkLst>
        </pc:spChg>
        <pc:spChg chg="del mod">
          <ac:chgData name="Christine O'Connor" userId="2d95e010-1fea-49d3-a80c-6b84a79b85de" providerId="ADAL" clId="{7C0A17BF-D511-A24C-9B84-73811DD2862C}" dt="2023-03-01T15:18:29.780" v="49" actId="931"/>
          <ac:spMkLst>
            <pc:docMk/>
            <pc:sldMk cId="2555872880" sldId="258"/>
            <ac:spMk id="5" creationId="{94314E8A-55CA-04B4-EC1E-526E1C96FA30}"/>
          </ac:spMkLst>
        </pc:spChg>
        <pc:spChg chg="del mod">
          <ac:chgData name="Christine O'Connor" userId="2d95e010-1fea-49d3-a80c-6b84a79b85de" providerId="ADAL" clId="{7C0A17BF-D511-A24C-9B84-73811DD2862C}" dt="2023-03-01T15:18:34.017" v="52" actId="931"/>
          <ac:spMkLst>
            <pc:docMk/>
            <pc:sldMk cId="2555872880" sldId="258"/>
            <ac:spMk id="6" creationId="{3463329E-7C14-1D17-2C3E-9E56F1D2D968}"/>
          </ac:spMkLst>
        </pc:spChg>
        <pc:spChg chg="mod">
          <ac:chgData name="Christine O'Connor" userId="2d95e010-1fea-49d3-a80c-6b84a79b85de" providerId="ADAL" clId="{7C0A17BF-D511-A24C-9B84-73811DD2862C}" dt="2023-03-01T17:57:17.325" v="1934" actId="1076"/>
          <ac:spMkLst>
            <pc:docMk/>
            <pc:sldMk cId="2555872880" sldId="258"/>
            <ac:spMk id="7" creationId="{C42E3991-9488-700D-4CEB-B6B76DE9694A}"/>
          </ac:spMkLst>
        </pc:spChg>
        <pc:spChg chg="mod">
          <ac:chgData name="Christine O'Connor" userId="2d95e010-1fea-49d3-a80c-6b84a79b85de" providerId="ADAL" clId="{7C0A17BF-D511-A24C-9B84-73811DD2862C}" dt="2023-03-01T17:57:05.155" v="1932" actId="1076"/>
          <ac:spMkLst>
            <pc:docMk/>
            <pc:sldMk cId="2555872880" sldId="258"/>
            <ac:spMk id="8" creationId="{6AB0752E-499F-2E59-50DA-997445665839}"/>
          </ac:spMkLst>
        </pc:spChg>
        <pc:spChg chg="mod">
          <ac:chgData name="Christine O'Connor" userId="2d95e010-1fea-49d3-a80c-6b84a79b85de" providerId="ADAL" clId="{7C0A17BF-D511-A24C-9B84-73811DD2862C}" dt="2023-03-01T17:56:59.068" v="1931" actId="1076"/>
          <ac:spMkLst>
            <pc:docMk/>
            <pc:sldMk cId="2555872880" sldId="258"/>
            <ac:spMk id="9" creationId="{5D688024-B24E-6C81-A946-7A6493C7FCA8}"/>
          </ac:spMkLst>
        </pc:spChg>
        <pc:spChg chg="mod">
          <ac:chgData name="Christine O'Connor" userId="2d95e010-1fea-49d3-a80c-6b84a79b85de" providerId="ADAL" clId="{7C0A17BF-D511-A24C-9B84-73811DD2862C}" dt="2023-03-01T18:00:35.806" v="1938" actId="2711"/>
          <ac:spMkLst>
            <pc:docMk/>
            <pc:sldMk cId="2555872880" sldId="258"/>
            <ac:spMk id="10" creationId="{9013BCC5-F3DD-49DD-FD65-93FED2B4A43B}"/>
          </ac:spMkLst>
        </pc:spChg>
        <pc:spChg chg="mod">
          <ac:chgData name="Christine O'Connor" userId="2d95e010-1fea-49d3-a80c-6b84a79b85de" providerId="ADAL" clId="{7C0A17BF-D511-A24C-9B84-73811DD2862C}" dt="2023-03-01T18:00:47.142" v="1939" actId="2711"/>
          <ac:spMkLst>
            <pc:docMk/>
            <pc:sldMk cId="2555872880" sldId="258"/>
            <ac:spMk id="11" creationId="{887AE862-8242-0757-723E-B7E3E513E7E4}"/>
          </ac:spMkLst>
        </pc:spChg>
        <pc:spChg chg="mod">
          <ac:chgData name="Christine O'Connor" userId="2d95e010-1fea-49d3-a80c-6b84a79b85de" providerId="ADAL" clId="{7C0A17BF-D511-A24C-9B84-73811DD2862C}" dt="2023-03-01T18:00:55.827" v="1940" actId="2711"/>
          <ac:spMkLst>
            <pc:docMk/>
            <pc:sldMk cId="2555872880" sldId="258"/>
            <ac:spMk id="12" creationId="{5167F94D-979B-607F-61BC-34578C80AC93}"/>
          </ac:spMkLst>
        </pc:spChg>
        <pc:picChg chg="add mod">
          <ac:chgData name="Christine O'Connor" userId="2d95e010-1fea-49d3-a80c-6b84a79b85de" providerId="ADAL" clId="{7C0A17BF-D511-A24C-9B84-73811DD2862C}" dt="2023-03-01T17:36:05.558" v="1115" actId="962"/>
          <ac:picMkLst>
            <pc:docMk/>
            <pc:sldMk cId="2555872880" sldId="258"/>
            <ac:picMk id="14" creationId="{BA2BF912-868F-4510-1FA4-D7137BFFF7A1}"/>
          </ac:picMkLst>
        </pc:picChg>
        <pc:picChg chg="add mod">
          <ac:chgData name="Christine O'Connor" userId="2d95e010-1fea-49d3-a80c-6b84a79b85de" providerId="ADAL" clId="{7C0A17BF-D511-A24C-9B84-73811DD2862C}" dt="2023-03-01T17:35:27.691" v="979" actId="962"/>
          <ac:picMkLst>
            <pc:docMk/>
            <pc:sldMk cId="2555872880" sldId="258"/>
            <ac:picMk id="16" creationId="{45609BBD-9403-AFD5-04AF-345FC8930769}"/>
          </ac:picMkLst>
        </pc:picChg>
        <pc:picChg chg="add mod">
          <ac:chgData name="Christine O'Connor" userId="2d95e010-1fea-49d3-a80c-6b84a79b85de" providerId="ADAL" clId="{7C0A17BF-D511-A24C-9B84-73811DD2862C}" dt="2023-03-01T17:35:51.136" v="1067" actId="962"/>
          <ac:picMkLst>
            <pc:docMk/>
            <pc:sldMk cId="2555872880" sldId="258"/>
            <ac:picMk id="18" creationId="{A5491B75-603A-F8D0-759C-AC89BB275C4C}"/>
          </ac:picMkLst>
        </pc:picChg>
      </pc:sldChg>
      <pc:sldChg chg="addSp delSp modSp new mod">
        <pc:chgData name="Christine O'Connor" userId="2d95e010-1fea-49d3-a80c-6b84a79b85de" providerId="ADAL" clId="{7C0A17BF-D511-A24C-9B84-73811DD2862C}" dt="2023-03-01T18:01:28.243" v="1942" actId="2711"/>
        <pc:sldMkLst>
          <pc:docMk/>
          <pc:sldMk cId="602066350" sldId="259"/>
        </pc:sldMkLst>
        <pc:spChg chg="del">
          <ac:chgData name="Christine O'Connor" userId="2d95e010-1fea-49d3-a80c-6b84a79b85de" providerId="ADAL" clId="{7C0A17BF-D511-A24C-9B84-73811DD2862C}" dt="2023-03-01T16:05:50.028" v="395" actId="931"/>
          <ac:spMkLst>
            <pc:docMk/>
            <pc:sldMk cId="602066350" sldId="259"/>
            <ac:spMk id="2" creationId="{AB0D9A75-CC0F-3C50-2588-BDA108F981C3}"/>
          </ac:spMkLst>
        </pc:spChg>
        <pc:spChg chg="mod">
          <ac:chgData name="Christine O'Connor" userId="2d95e010-1fea-49d3-a80c-6b84a79b85de" providerId="ADAL" clId="{7C0A17BF-D511-A24C-9B84-73811DD2862C}" dt="2023-03-01T17:28:31.252" v="855" actId="962"/>
          <ac:spMkLst>
            <pc:docMk/>
            <pc:sldMk cId="602066350" sldId="259"/>
            <ac:spMk id="3" creationId="{83972E59-8B72-43E2-08D9-6BA1C6CE2D6D}"/>
          </ac:spMkLst>
        </pc:spChg>
        <pc:spChg chg="mod">
          <ac:chgData name="Christine O'Connor" userId="2d95e010-1fea-49d3-a80c-6b84a79b85de" providerId="ADAL" clId="{7C0A17BF-D511-A24C-9B84-73811DD2862C}" dt="2023-03-01T18:01:28.243" v="1942" actId="2711"/>
          <ac:spMkLst>
            <pc:docMk/>
            <pc:sldMk cId="602066350" sldId="259"/>
            <ac:spMk id="4" creationId="{15461EEB-BF75-D84D-9DAC-178A09ED6592}"/>
          </ac:spMkLst>
        </pc:spChg>
        <pc:picChg chg="add mod ord">
          <ac:chgData name="Christine O'Connor" userId="2d95e010-1fea-49d3-a80c-6b84a79b85de" providerId="ADAL" clId="{7C0A17BF-D511-A24C-9B84-73811DD2862C}" dt="2023-03-01T17:36:41.918" v="1323" actId="962"/>
          <ac:picMkLst>
            <pc:docMk/>
            <pc:sldMk cId="602066350" sldId="259"/>
            <ac:picMk id="6" creationId="{21FD72A5-A162-DCCC-1AB7-6ACAEEAC8E61}"/>
          </ac:picMkLst>
        </pc:picChg>
      </pc:sldChg>
      <pc:sldChg chg="addSp modSp new">
        <pc:chgData name="Christine O'Connor" userId="2d95e010-1fea-49d3-a80c-6b84a79b85de" providerId="ADAL" clId="{7C0A17BF-D511-A24C-9B84-73811DD2862C}" dt="2023-03-01T16:57:31.426" v="651" actId="20577"/>
        <pc:sldMkLst>
          <pc:docMk/>
          <pc:sldMk cId="2823564898" sldId="260"/>
        </pc:sldMkLst>
        <pc:spChg chg="add mod">
          <ac:chgData name="Christine O'Connor" userId="2d95e010-1fea-49d3-a80c-6b84a79b85de" providerId="ADAL" clId="{7C0A17BF-D511-A24C-9B84-73811DD2862C}" dt="2023-03-01T16:57:31.426" v="651" actId="20577"/>
          <ac:spMkLst>
            <pc:docMk/>
            <pc:sldMk cId="2823564898" sldId="260"/>
            <ac:spMk id="2" creationId="{6974ECC8-7B27-4045-27AE-83925699EB6C}"/>
          </ac:spMkLst>
        </pc:spChg>
      </pc:sldChg>
      <pc:sldChg chg="addSp delSp modSp new mod">
        <pc:chgData name="Christine O'Connor" userId="2d95e010-1fea-49d3-a80c-6b84a79b85de" providerId="ADAL" clId="{7C0A17BF-D511-A24C-9B84-73811DD2862C}" dt="2023-03-01T18:25:38.525" v="2083" actId="1076"/>
        <pc:sldMkLst>
          <pc:docMk/>
          <pc:sldMk cId="3726948805" sldId="261"/>
        </pc:sldMkLst>
        <pc:spChg chg="mod">
          <ac:chgData name="Christine O'Connor" userId="2d95e010-1fea-49d3-a80c-6b84a79b85de" providerId="ADAL" clId="{7C0A17BF-D511-A24C-9B84-73811DD2862C}" dt="2023-03-01T18:25:35.450" v="2082" actId="1076"/>
          <ac:spMkLst>
            <pc:docMk/>
            <pc:sldMk cId="3726948805" sldId="261"/>
            <ac:spMk id="2" creationId="{98C9DAC6-72F2-C826-FE21-6B0BB4C4C315}"/>
          </ac:spMkLst>
        </pc:spChg>
        <pc:spChg chg="mod">
          <ac:chgData name="Christine O'Connor" userId="2d95e010-1fea-49d3-a80c-6b84a79b85de" providerId="ADAL" clId="{7C0A17BF-D511-A24C-9B84-73811DD2862C}" dt="2023-03-01T18:04:08.200" v="1946" actId="2711"/>
          <ac:spMkLst>
            <pc:docMk/>
            <pc:sldMk cId="3726948805" sldId="261"/>
            <ac:spMk id="3" creationId="{6E81F987-2371-5F1D-96D5-93CC0119FF38}"/>
          </ac:spMkLst>
        </pc:spChg>
        <pc:spChg chg="del">
          <ac:chgData name="Christine O'Connor" userId="2d95e010-1fea-49d3-a80c-6b84a79b85de" providerId="ADAL" clId="{7C0A17BF-D511-A24C-9B84-73811DD2862C}" dt="2023-03-01T16:11:24.575" v="439" actId="931"/>
          <ac:spMkLst>
            <pc:docMk/>
            <pc:sldMk cId="3726948805" sldId="261"/>
            <ac:spMk id="4" creationId="{16FB2194-0D2B-2251-2C29-8AF70AC5B9F3}"/>
          </ac:spMkLst>
        </pc:spChg>
        <pc:spChg chg="del mod">
          <ac:chgData name="Christine O'Connor" userId="2d95e010-1fea-49d3-a80c-6b84a79b85de" providerId="ADAL" clId="{7C0A17BF-D511-A24C-9B84-73811DD2862C}" dt="2023-03-01T16:11:28.820" v="442" actId="931"/>
          <ac:spMkLst>
            <pc:docMk/>
            <pc:sldMk cId="3726948805" sldId="261"/>
            <ac:spMk id="5" creationId="{8DC593C0-39DA-A528-DDB1-066361BA170F}"/>
          </ac:spMkLst>
        </pc:spChg>
        <pc:spChg chg="del">
          <ac:chgData name="Christine O'Connor" userId="2d95e010-1fea-49d3-a80c-6b84a79b85de" providerId="ADAL" clId="{7C0A17BF-D511-A24C-9B84-73811DD2862C}" dt="2023-03-01T16:11:34.758" v="445" actId="931"/>
          <ac:spMkLst>
            <pc:docMk/>
            <pc:sldMk cId="3726948805" sldId="261"/>
            <ac:spMk id="6" creationId="{86D4F731-C054-B33C-C4D6-5C9148901F24}"/>
          </ac:spMkLst>
        </pc:spChg>
        <pc:spChg chg="mod ord">
          <ac:chgData name="Christine O'Connor" userId="2d95e010-1fea-49d3-a80c-6b84a79b85de" providerId="ADAL" clId="{7C0A17BF-D511-A24C-9B84-73811DD2862C}" dt="2023-03-01T18:25:38.525" v="2083" actId="1076"/>
          <ac:spMkLst>
            <pc:docMk/>
            <pc:sldMk cId="3726948805" sldId="261"/>
            <ac:spMk id="7" creationId="{74B7F2DC-6241-129D-7ACD-4D1932E27100}"/>
          </ac:spMkLst>
        </pc:spChg>
        <pc:picChg chg="add mod">
          <ac:chgData name="Christine O'Connor" userId="2d95e010-1fea-49d3-a80c-6b84a79b85de" providerId="ADAL" clId="{7C0A17BF-D511-A24C-9B84-73811DD2862C}" dt="2023-03-01T17:38:25.029" v="1393" actId="962"/>
          <ac:picMkLst>
            <pc:docMk/>
            <pc:sldMk cId="3726948805" sldId="261"/>
            <ac:picMk id="9" creationId="{7A3D1913-E2DB-8A78-9734-B1AA40DD193F}"/>
          </ac:picMkLst>
        </pc:picChg>
        <pc:picChg chg="add mod">
          <ac:chgData name="Christine O'Connor" userId="2d95e010-1fea-49d3-a80c-6b84a79b85de" providerId="ADAL" clId="{7C0A17BF-D511-A24C-9B84-73811DD2862C}" dt="2023-03-01T17:38:46.629" v="1441" actId="962"/>
          <ac:picMkLst>
            <pc:docMk/>
            <pc:sldMk cId="3726948805" sldId="261"/>
            <ac:picMk id="11" creationId="{63BA6183-787B-93C9-5ADB-546865958051}"/>
          </ac:picMkLst>
        </pc:picChg>
        <pc:picChg chg="add mod">
          <ac:chgData name="Christine O'Connor" userId="2d95e010-1fea-49d3-a80c-6b84a79b85de" providerId="ADAL" clId="{7C0A17BF-D511-A24C-9B84-73811DD2862C}" dt="2023-03-01T17:39:00.685" v="1549" actId="962"/>
          <ac:picMkLst>
            <pc:docMk/>
            <pc:sldMk cId="3726948805" sldId="261"/>
            <ac:picMk id="13" creationId="{D9671096-076B-F2DA-B704-C534563FFFDC}"/>
          </ac:picMkLst>
        </pc:picChg>
      </pc:sldChg>
      <pc:sldChg chg="addSp delSp modSp new mod">
        <pc:chgData name="Christine O'Connor" userId="2d95e010-1fea-49d3-a80c-6b84a79b85de" providerId="ADAL" clId="{7C0A17BF-D511-A24C-9B84-73811DD2862C}" dt="2023-03-01T18:25:45.141" v="2085" actId="1076"/>
        <pc:sldMkLst>
          <pc:docMk/>
          <pc:sldMk cId="1934736040" sldId="262"/>
        </pc:sldMkLst>
        <pc:spChg chg="mod">
          <ac:chgData name="Christine O'Connor" userId="2d95e010-1fea-49d3-a80c-6b84a79b85de" providerId="ADAL" clId="{7C0A17BF-D511-A24C-9B84-73811DD2862C}" dt="2023-03-01T18:25:43.220" v="2084" actId="1076"/>
          <ac:spMkLst>
            <pc:docMk/>
            <pc:sldMk cId="1934736040" sldId="262"/>
            <ac:spMk id="2" creationId="{11F9C13D-1372-51DE-E4C9-3BD5E07BD407}"/>
          </ac:spMkLst>
        </pc:spChg>
        <pc:spChg chg="mod">
          <ac:chgData name="Christine O'Connor" userId="2d95e010-1fea-49d3-a80c-6b84a79b85de" providerId="ADAL" clId="{7C0A17BF-D511-A24C-9B84-73811DD2862C}" dt="2023-03-01T18:25:45.141" v="2085" actId="1076"/>
          <ac:spMkLst>
            <pc:docMk/>
            <pc:sldMk cId="1934736040" sldId="262"/>
            <ac:spMk id="3" creationId="{4A613A19-8B10-8656-68DC-3869B29B9C20}"/>
          </ac:spMkLst>
        </pc:spChg>
        <pc:spChg chg="del">
          <ac:chgData name="Christine O'Connor" userId="2d95e010-1fea-49d3-a80c-6b84a79b85de" providerId="ADAL" clId="{7C0A17BF-D511-A24C-9B84-73811DD2862C}" dt="2023-03-01T16:13:59.589" v="450" actId="931"/>
          <ac:spMkLst>
            <pc:docMk/>
            <pc:sldMk cId="1934736040" sldId="262"/>
            <ac:spMk id="4" creationId="{F31C265D-E893-6E86-5BAF-24E002F2F527}"/>
          </ac:spMkLst>
        </pc:spChg>
        <pc:spChg chg="mod ord">
          <ac:chgData name="Christine O'Connor" userId="2d95e010-1fea-49d3-a80c-6b84a79b85de" providerId="ADAL" clId="{7C0A17BF-D511-A24C-9B84-73811DD2862C}" dt="2023-03-01T18:06:24.077" v="1951" actId="2711"/>
          <ac:spMkLst>
            <pc:docMk/>
            <pc:sldMk cId="1934736040" sldId="262"/>
            <ac:spMk id="5" creationId="{50D72AF1-ED15-889C-51BC-B05BFD79611B}"/>
          </ac:spMkLst>
        </pc:spChg>
        <pc:picChg chg="add mod">
          <ac:chgData name="Christine O'Connor" userId="2d95e010-1fea-49d3-a80c-6b84a79b85de" providerId="ADAL" clId="{7C0A17BF-D511-A24C-9B84-73811DD2862C}" dt="2023-03-01T17:39:34.870" v="1847" actId="962"/>
          <ac:picMkLst>
            <pc:docMk/>
            <pc:sldMk cId="1934736040" sldId="262"/>
            <ac:picMk id="7" creationId="{D91AE25B-EA18-DB57-0904-9CE0E874F8FC}"/>
          </ac:picMkLst>
        </pc:picChg>
      </pc:sldChg>
      <pc:sldChg chg="addSp delSp modSp new mod">
        <pc:chgData name="Christine O'Connor" userId="2d95e010-1fea-49d3-a80c-6b84a79b85de" providerId="ADAL" clId="{7C0A17BF-D511-A24C-9B84-73811DD2862C}" dt="2023-03-01T18:25:52.986" v="2087" actId="1076"/>
        <pc:sldMkLst>
          <pc:docMk/>
          <pc:sldMk cId="4268872797" sldId="263"/>
        </pc:sldMkLst>
        <pc:spChg chg="del">
          <ac:chgData name="Christine O'Connor" userId="2d95e010-1fea-49d3-a80c-6b84a79b85de" providerId="ADAL" clId="{7C0A17BF-D511-A24C-9B84-73811DD2862C}" dt="2023-03-01T16:18:05.456" v="465" actId="931"/>
          <ac:spMkLst>
            <pc:docMk/>
            <pc:sldMk cId="4268872797" sldId="263"/>
            <ac:spMk id="2" creationId="{C7847C57-48CD-C2C9-A5D0-A0D676C44A2E}"/>
          </ac:spMkLst>
        </pc:spChg>
        <pc:spChg chg="mod ord">
          <ac:chgData name="Christine O'Connor" userId="2d95e010-1fea-49d3-a80c-6b84a79b85de" providerId="ADAL" clId="{7C0A17BF-D511-A24C-9B84-73811DD2862C}" dt="2023-03-01T18:25:50.838" v="2086" actId="1076"/>
          <ac:spMkLst>
            <pc:docMk/>
            <pc:sldMk cId="4268872797" sldId="263"/>
            <ac:spMk id="3" creationId="{863EAF95-DAE7-7AA5-A6AC-A173DFA7B753}"/>
          </ac:spMkLst>
        </pc:spChg>
        <pc:spChg chg="mod ord">
          <ac:chgData name="Christine O'Connor" userId="2d95e010-1fea-49d3-a80c-6b84a79b85de" providerId="ADAL" clId="{7C0A17BF-D511-A24C-9B84-73811DD2862C}" dt="2023-03-01T18:25:52.986" v="2087" actId="1076"/>
          <ac:spMkLst>
            <pc:docMk/>
            <pc:sldMk cId="4268872797" sldId="263"/>
            <ac:spMk id="4" creationId="{D3C10966-BCA8-3034-1CF3-013DA26CC6FD}"/>
          </ac:spMkLst>
        </pc:spChg>
        <pc:picChg chg="add mod">
          <ac:chgData name="Christine O'Connor" userId="2d95e010-1fea-49d3-a80c-6b84a79b85de" providerId="ADAL" clId="{7C0A17BF-D511-A24C-9B84-73811DD2862C}" dt="2023-03-01T17:42:18.897" v="1895" actId="962"/>
          <ac:picMkLst>
            <pc:docMk/>
            <pc:sldMk cId="4268872797" sldId="263"/>
            <ac:picMk id="6" creationId="{6D03259F-A794-3F3A-7610-D0B0C0399C46}"/>
          </ac:picMkLst>
        </pc:picChg>
      </pc:sldChg>
      <pc:sldChg chg="modSp new mod ord">
        <pc:chgData name="Christine O'Connor" userId="2d95e010-1fea-49d3-a80c-6b84a79b85de" providerId="ADAL" clId="{7C0A17BF-D511-A24C-9B84-73811DD2862C}" dt="2023-03-01T18:20:11.614" v="2056" actId="1076"/>
        <pc:sldMkLst>
          <pc:docMk/>
          <pc:sldMk cId="185411056" sldId="264"/>
        </pc:sldMkLst>
        <pc:spChg chg="mod">
          <ac:chgData name="Christine O'Connor" userId="2d95e010-1fea-49d3-a80c-6b84a79b85de" providerId="ADAL" clId="{7C0A17BF-D511-A24C-9B84-73811DD2862C}" dt="2023-03-01T18:18:16.350" v="2024" actId="20577"/>
          <ac:spMkLst>
            <pc:docMk/>
            <pc:sldMk cId="185411056" sldId="264"/>
            <ac:spMk id="2" creationId="{092C960F-10C4-C004-5A1E-262BA9204C11}"/>
          </ac:spMkLst>
        </pc:spChg>
        <pc:spChg chg="mod">
          <ac:chgData name="Christine O'Connor" userId="2d95e010-1fea-49d3-a80c-6b84a79b85de" providerId="ADAL" clId="{7C0A17BF-D511-A24C-9B84-73811DD2862C}" dt="2023-03-01T18:20:11.614" v="2056" actId="1076"/>
          <ac:spMkLst>
            <pc:docMk/>
            <pc:sldMk cId="185411056" sldId="264"/>
            <ac:spMk id="3" creationId="{6D0DDE14-EC64-E5F3-C7DA-502983020E7C}"/>
          </ac:spMkLst>
        </pc:spChg>
        <pc:spChg chg="mod">
          <ac:chgData name="Christine O'Connor" userId="2d95e010-1fea-49d3-a80c-6b84a79b85de" providerId="ADAL" clId="{7C0A17BF-D511-A24C-9B84-73811DD2862C}" dt="2023-03-01T18:01:40.658" v="1943" actId="2711"/>
          <ac:spMkLst>
            <pc:docMk/>
            <pc:sldMk cId="185411056" sldId="264"/>
            <ac:spMk id="4" creationId="{4E1AB828-1611-BA23-E87C-C6C26DB30CED}"/>
          </ac:spMkLst>
        </pc:spChg>
      </pc:sldChg>
      <pc:sldChg chg="new del">
        <pc:chgData name="Christine O'Connor" userId="2d95e010-1fea-49d3-a80c-6b84a79b85de" providerId="ADAL" clId="{7C0A17BF-D511-A24C-9B84-73811DD2862C}" dt="2023-03-01T16:29:50.626" v="511" actId="2696"/>
        <pc:sldMkLst>
          <pc:docMk/>
          <pc:sldMk cId="1213217446" sldId="264"/>
        </pc:sldMkLst>
      </pc:sldChg>
      <pc:sldChg chg="addSp delSp modSp new del mod">
        <pc:chgData name="Christine O'Connor" userId="2d95e010-1fea-49d3-a80c-6b84a79b85de" providerId="ADAL" clId="{7C0A17BF-D511-A24C-9B84-73811DD2862C}" dt="2023-03-01T16:40:03.164" v="578" actId="2696"/>
        <pc:sldMkLst>
          <pc:docMk/>
          <pc:sldMk cId="2008262593" sldId="264"/>
        </pc:sldMkLst>
        <pc:spChg chg="add del mod">
          <ac:chgData name="Christine O'Connor" userId="2d95e010-1fea-49d3-a80c-6b84a79b85de" providerId="ADAL" clId="{7C0A17BF-D511-A24C-9B84-73811DD2862C}" dt="2023-03-01T16:30:04.206" v="516"/>
          <ac:spMkLst>
            <pc:docMk/>
            <pc:sldMk cId="2008262593" sldId="264"/>
            <ac:spMk id="2" creationId="{2CDA938E-F14E-28AC-BF50-DDAB24D10327}"/>
          </ac:spMkLst>
        </pc:spChg>
        <pc:spChg chg="add del mod">
          <ac:chgData name="Christine O'Connor" userId="2d95e010-1fea-49d3-a80c-6b84a79b85de" providerId="ADAL" clId="{7C0A17BF-D511-A24C-9B84-73811DD2862C}" dt="2023-03-01T16:34:48.172" v="539"/>
          <ac:spMkLst>
            <pc:docMk/>
            <pc:sldMk cId="2008262593" sldId="264"/>
            <ac:spMk id="3" creationId="{8988381C-F10E-E308-F0D5-8F0A4FB8E75D}"/>
          </ac:spMkLst>
        </pc:spChg>
        <pc:spChg chg="add del mod">
          <ac:chgData name="Christine O'Connor" userId="2d95e010-1fea-49d3-a80c-6b84a79b85de" providerId="ADAL" clId="{7C0A17BF-D511-A24C-9B84-73811DD2862C}" dt="2023-03-01T16:34:49.304" v="541"/>
          <ac:spMkLst>
            <pc:docMk/>
            <pc:sldMk cId="2008262593" sldId="264"/>
            <ac:spMk id="4" creationId="{6AC54362-F737-C579-5CA0-458860F2F13A}"/>
          </ac:spMkLst>
        </pc:spChg>
      </pc:sldChg>
      <pc:sldMasterChg chg="modSp add del mod ord addSldLayout delSldLayout modSldLayout">
        <pc:chgData name="Christine O'Connor" userId="2d95e010-1fea-49d3-a80c-6b84a79b85de" providerId="ADAL" clId="{7C0A17BF-D511-A24C-9B84-73811DD2862C}" dt="2023-03-01T16:29:17.179" v="503" actId="6014"/>
        <pc:sldMasterMkLst>
          <pc:docMk/>
          <pc:sldMasterMk cId="1134039806" sldId="2147483648"/>
        </pc:sldMasterMkLst>
        <pc:spChg chg="mod">
          <ac:chgData name="Christine O'Connor" userId="2d95e010-1fea-49d3-a80c-6b84a79b85de" providerId="ADAL" clId="{7C0A17BF-D511-A24C-9B84-73811DD2862C}" dt="2023-03-01T15:30:06.900" v="107" actId="1076"/>
          <ac:spMkLst>
            <pc:docMk/>
            <pc:sldMasterMk cId="1134039806" sldId="2147483648"/>
            <ac:spMk id="15" creationId="{A1A0048C-30BC-A0E2-5CB4-80639C3322E2}"/>
          </ac:spMkLst>
        </pc:spChg>
        <pc:spChg chg="mod">
          <ac:chgData name="Christine O'Connor" userId="2d95e010-1fea-49d3-a80c-6b84a79b85de" providerId="ADAL" clId="{7C0A17BF-D511-A24C-9B84-73811DD2862C}" dt="2023-03-01T15:30:04.683" v="106" actId="1076"/>
          <ac:spMkLst>
            <pc:docMk/>
            <pc:sldMasterMk cId="1134039806" sldId="2147483648"/>
            <ac:spMk id="21" creationId="{773DB046-5B9D-B30A-F289-7303CC0C01C3}"/>
          </ac:spMkLst>
        </pc:spChg>
        <pc:sldLayoutChg chg="addSp delSp modSp add del mod">
          <pc:chgData name="Christine O'Connor" userId="2d95e010-1fea-49d3-a80c-6b84a79b85de" providerId="ADAL" clId="{7C0A17BF-D511-A24C-9B84-73811DD2862C}" dt="2023-03-01T16:24:54.690" v="487" actId="2696"/>
          <pc:sldLayoutMkLst>
            <pc:docMk/>
            <pc:sldMasterMk cId="1134039806" sldId="2147483648"/>
            <pc:sldLayoutMk cId="4286027300" sldId="2147483649"/>
          </pc:sldLayoutMkLst>
          <pc:spChg chg="add del mod">
            <ac:chgData name="Christine O'Connor" userId="2d95e010-1fea-49d3-a80c-6b84a79b85de" providerId="ADAL" clId="{7C0A17BF-D511-A24C-9B84-73811DD2862C}" dt="2023-03-01T15:29:43.649" v="104"/>
            <ac:spMkLst>
              <pc:docMk/>
              <pc:sldMasterMk cId="1134039806" sldId="2147483648"/>
              <pc:sldLayoutMk cId="4286027300" sldId="2147483649"/>
              <ac:spMk id="2" creationId="{B5CAF5D4-17AD-A60F-4E34-A188B951A545}"/>
            </ac:spMkLst>
          </pc:spChg>
        </pc:sldLayoutChg>
      </pc:sldMasterChg>
      <pc:sldMasterChg chg="addSp delSp modSp mod modSldLayout sldLayoutOrd">
        <pc:chgData name="Christine O'Connor" userId="2d95e010-1fea-49d3-a80c-6b84a79b85de" providerId="ADAL" clId="{7C0A17BF-D511-A24C-9B84-73811DD2862C}" dt="2023-03-01T18:24:10.777" v="2080" actId="1076"/>
        <pc:sldMasterMkLst>
          <pc:docMk/>
          <pc:sldMasterMk cId="2441525541" sldId="2147483660"/>
        </pc:sldMasterMkLst>
        <pc:spChg chg="add del mod">
          <ac:chgData name="Christine O'Connor" userId="2d95e010-1fea-49d3-a80c-6b84a79b85de" providerId="ADAL" clId="{7C0A17BF-D511-A24C-9B84-73811DD2862C}" dt="2023-03-01T15:47:53.812" v="265" actId="478"/>
          <ac:spMkLst>
            <pc:docMk/>
            <pc:sldMasterMk cId="2441525541" sldId="2147483660"/>
            <ac:spMk id="2" creationId="{59B1893F-606F-E52D-EC71-17812BC083EF}"/>
          </ac:spMkLst>
        </pc:spChg>
        <pc:spChg chg="add del mod">
          <ac:chgData name="Christine O'Connor" userId="2d95e010-1fea-49d3-a80c-6b84a79b85de" providerId="ADAL" clId="{7C0A17BF-D511-A24C-9B84-73811DD2862C}" dt="2023-03-01T15:48:20.827" v="267" actId="478"/>
          <ac:spMkLst>
            <pc:docMk/>
            <pc:sldMasterMk cId="2441525541" sldId="2147483660"/>
            <ac:spMk id="3" creationId="{B8FA178B-012D-7F88-F4D3-D91046A980F8}"/>
          </ac:spMkLst>
        </pc:spChg>
        <pc:spChg chg="add del mod">
          <ac:chgData name="Christine O'Connor" userId="2d95e010-1fea-49d3-a80c-6b84a79b85de" providerId="ADAL" clId="{7C0A17BF-D511-A24C-9B84-73811DD2862C}" dt="2023-03-01T15:49:43.312" v="281" actId="478"/>
          <ac:spMkLst>
            <pc:docMk/>
            <pc:sldMasterMk cId="2441525541" sldId="2147483660"/>
            <ac:spMk id="4" creationId="{B710ACBA-4BAE-DE8F-1871-C196755733C6}"/>
          </ac:spMkLst>
        </pc:spChg>
        <pc:spChg chg="add mod">
          <ac:chgData name="Christine O'Connor" userId="2d95e010-1fea-49d3-a80c-6b84a79b85de" providerId="ADAL" clId="{7C0A17BF-D511-A24C-9B84-73811DD2862C}" dt="2023-03-01T17:15:44.927" v="823" actId="571"/>
          <ac:spMkLst>
            <pc:docMk/>
            <pc:sldMasterMk cId="2441525541" sldId="2147483660"/>
            <ac:spMk id="5" creationId="{230E8A65-5221-20E2-50EC-C5B97AD8BF99}"/>
          </ac:spMkLst>
        </pc:spChg>
        <pc:spChg chg="mod">
          <ac:chgData name="Christine O'Connor" userId="2d95e010-1fea-49d3-a80c-6b84a79b85de" providerId="ADAL" clId="{7C0A17BF-D511-A24C-9B84-73811DD2862C}" dt="2023-03-01T17:12:27.845" v="733" actId="962"/>
          <ac:spMkLst>
            <pc:docMk/>
            <pc:sldMasterMk cId="2441525541" sldId="2147483660"/>
            <ac:spMk id="7" creationId="{A51FB1FD-1967-F1C7-4B25-BACBE33B5DDD}"/>
          </ac:spMkLst>
        </pc:spChg>
        <pc:spChg chg="mod">
          <ac:chgData name="Christine O'Connor" userId="2d95e010-1fea-49d3-a80c-6b84a79b85de" providerId="ADAL" clId="{7C0A17BF-D511-A24C-9B84-73811DD2862C}" dt="2023-03-01T17:12:27.845" v="733" actId="962"/>
          <ac:spMkLst>
            <pc:docMk/>
            <pc:sldMasterMk cId="2441525541" sldId="2147483660"/>
            <ac:spMk id="9" creationId="{D2E7DAB8-64DF-933E-23C9-979213526B04}"/>
          </ac:spMkLst>
        </pc:spChg>
        <pc:spChg chg="mod">
          <ac:chgData name="Christine O'Connor" userId="2d95e010-1fea-49d3-a80c-6b84a79b85de" providerId="ADAL" clId="{7C0A17BF-D511-A24C-9B84-73811DD2862C}" dt="2023-03-01T17:12:32.788" v="734" actId="962"/>
          <ac:spMkLst>
            <pc:docMk/>
            <pc:sldMasterMk cId="2441525541" sldId="2147483660"/>
            <ac:spMk id="10" creationId="{8D70271C-5877-DFBB-DF34-C43215D44795}"/>
          </ac:spMkLst>
        </pc:spChg>
        <pc:spChg chg="mod ord">
          <ac:chgData name="Christine O'Connor" userId="2d95e010-1fea-49d3-a80c-6b84a79b85de" providerId="ADAL" clId="{7C0A17BF-D511-A24C-9B84-73811DD2862C}" dt="2023-03-01T17:16:32.237" v="831" actId="13244"/>
          <ac:spMkLst>
            <pc:docMk/>
            <pc:sldMasterMk cId="2441525541" sldId="2147483660"/>
            <ac:spMk id="11" creationId="{09BF5A21-9CC7-BF95-27B9-7C319D89DF52}"/>
          </ac:spMkLst>
        </pc:spChg>
        <pc:spChg chg="mod">
          <ac:chgData name="Christine O'Connor" userId="2d95e010-1fea-49d3-a80c-6b84a79b85de" providerId="ADAL" clId="{7C0A17BF-D511-A24C-9B84-73811DD2862C}" dt="2023-03-01T17:16:43.169" v="832" actId="962"/>
          <ac:spMkLst>
            <pc:docMk/>
            <pc:sldMasterMk cId="2441525541" sldId="2147483660"/>
            <ac:spMk id="14" creationId="{101780AD-F6B1-E8F7-E152-48DC06059E89}"/>
          </ac:spMkLst>
        </pc:spChg>
        <pc:spChg chg="del">
          <ac:chgData name="Christine O'Connor" userId="2d95e010-1fea-49d3-a80c-6b84a79b85de" providerId="ADAL" clId="{7C0A17BF-D511-A24C-9B84-73811DD2862C}" dt="2023-03-01T15:29:18.693" v="98" actId="478"/>
          <ac:spMkLst>
            <pc:docMk/>
            <pc:sldMasterMk cId="2441525541" sldId="2147483660"/>
            <ac:spMk id="15" creationId="{8FC955C9-893B-6356-5629-44FED11BD913}"/>
          </ac:spMkLst>
        </pc:spChg>
        <pc:picChg chg="mod modVis">
          <ac:chgData name="Christine O'Connor" userId="2d95e010-1fea-49d3-a80c-6b84a79b85de" providerId="ADAL" clId="{7C0A17BF-D511-A24C-9B84-73811DD2862C}" dt="2023-03-01T17:16:11.264" v="829" actId="962"/>
          <ac:picMkLst>
            <pc:docMk/>
            <pc:sldMasterMk cId="2441525541" sldId="2147483660"/>
            <ac:picMk id="13" creationId="{3A709E41-8A8D-6C73-5816-86B6287C033C}"/>
          </ac:picMkLst>
        </pc:picChg>
        <pc:sldLayoutChg chg="addSp delSp modSp mod">
          <pc:chgData name="Christine O'Connor" userId="2d95e010-1fea-49d3-a80c-6b84a79b85de" providerId="ADAL" clId="{7C0A17BF-D511-A24C-9B84-73811DD2862C}" dt="2023-03-01T18:10:59.470" v="1986" actId="2711"/>
          <pc:sldLayoutMkLst>
            <pc:docMk/>
            <pc:sldMasterMk cId="2441525541" sldId="2147483660"/>
            <pc:sldLayoutMk cId="2965132152" sldId="2147483662"/>
          </pc:sldLayoutMkLst>
          <pc:spChg chg="add mod">
            <ac:chgData name="Christine O'Connor" userId="2d95e010-1fea-49d3-a80c-6b84a79b85de" providerId="ADAL" clId="{7C0A17BF-D511-A24C-9B84-73811DD2862C}" dt="2023-03-01T18:07:51.664" v="1967" actId="2711"/>
            <ac:spMkLst>
              <pc:docMk/>
              <pc:sldMasterMk cId="2441525541" sldId="2147483660"/>
              <pc:sldLayoutMk cId="2965132152" sldId="2147483662"/>
              <ac:spMk id="2" creationId="{8B74FAB4-4A33-4B1E-3B92-FA36B6169952}"/>
            </ac:spMkLst>
          </pc:spChg>
          <pc:spChg chg="add del mod">
            <ac:chgData name="Christine O'Connor" userId="2d95e010-1fea-49d3-a80c-6b84a79b85de" providerId="ADAL" clId="{7C0A17BF-D511-A24C-9B84-73811DD2862C}" dt="2023-03-01T15:46:48.560" v="253"/>
            <ac:spMkLst>
              <pc:docMk/>
              <pc:sldMasterMk cId="2441525541" sldId="2147483660"/>
              <pc:sldLayoutMk cId="2965132152" sldId="2147483662"/>
              <ac:spMk id="3" creationId="{E7825F1C-8BF6-1B2C-294A-837EEF6502AC}"/>
            </ac:spMkLst>
          </pc:spChg>
          <pc:spChg chg="add del mod">
            <ac:chgData name="Christine O'Connor" userId="2d95e010-1fea-49d3-a80c-6b84a79b85de" providerId="ADAL" clId="{7C0A17BF-D511-A24C-9B84-73811DD2862C}" dt="2023-03-01T15:46:58.427" v="255"/>
            <ac:spMkLst>
              <pc:docMk/>
              <pc:sldMasterMk cId="2441525541" sldId="2147483660"/>
              <pc:sldLayoutMk cId="2965132152" sldId="2147483662"/>
              <ac:spMk id="4" creationId="{68B0F733-0DE6-6654-E7C3-D7DA1F337D27}"/>
            </ac:spMkLst>
          </pc:spChg>
          <pc:spChg chg="add del mod">
            <ac:chgData name="Christine O'Connor" userId="2d95e010-1fea-49d3-a80c-6b84a79b85de" providerId="ADAL" clId="{7C0A17BF-D511-A24C-9B84-73811DD2862C}" dt="2023-03-01T15:49:36.278" v="279"/>
            <ac:spMkLst>
              <pc:docMk/>
              <pc:sldMasterMk cId="2441525541" sldId="2147483660"/>
              <pc:sldLayoutMk cId="2965132152" sldId="2147483662"/>
              <ac:spMk id="5" creationId="{45B59B69-5849-B566-C5E9-B6DFCEAF1FD5}"/>
            </ac:spMkLst>
          </pc:spChg>
          <pc:spChg chg="add del mod modVis">
            <ac:chgData name="Christine O'Connor" userId="2d95e010-1fea-49d3-a80c-6b84a79b85de" providerId="ADAL" clId="{7C0A17BF-D511-A24C-9B84-73811DD2862C}" dt="2023-03-01T18:10:59.470" v="1986" actId="2711"/>
            <ac:spMkLst>
              <pc:docMk/>
              <pc:sldMasterMk cId="2441525541" sldId="2147483660"/>
              <pc:sldLayoutMk cId="2965132152" sldId="2147483662"/>
              <ac:spMk id="7" creationId="{A7874559-2857-F749-D40E-9D6AD267822E}"/>
            </ac:spMkLst>
          </pc:spChg>
          <pc:spChg chg="del">
            <ac:chgData name="Christine O'Connor" userId="2d95e010-1fea-49d3-a80c-6b84a79b85de" providerId="ADAL" clId="{7C0A17BF-D511-A24C-9B84-73811DD2862C}" dt="2023-03-01T15:30:33.139" v="108" actId="478"/>
            <ac:spMkLst>
              <pc:docMk/>
              <pc:sldMasterMk cId="2441525541" sldId="2147483660"/>
              <pc:sldLayoutMk cId="2965132152" sldId="2147483662"/>
              <ac:spMk id="8" creationId="{808B5C4D-AA7F-A9C9-BE4C-5C342CDD1655}"/>
            </ac:spMkLst>
          </pc:spChg>
          <pc:spChg chg="mod">
            <ac:chgData name="Christine O'Connor" userId="2d95e010-1fea-49d3-a80c-6b84a79b85de" providerId="ADAL" clId="{7C0A17BF-D511-A24C-9B84-73811DD2862C}" dt="2023-03-01T17:10:52.479" v="717" actId="962"/>
            <ac:spMkLst>
              <pc:docMk/>
              <pc:sldMasterMk cId="2441525541" sldId="2147483660"/>
              <pc:sldLayoutMk cId="2965132152" sldId="2147483662"/>
              <ac:spMk id="9" creationId="{68D2CDEC-3B35-5BA9-E0B5-61C0D855FB72}"/>
            </ac:spMkLst>
          </pc:spChg>
        </pc:sldLayoutChg>
        <pc:sldLayoutChg chg="addSp delSp modSp mod">
          <pc:chgData name="Christine O'Connor" userId="2d95e010-1fea-49d3-a80c-6b84a79b85de" providerId="ADAL" clId="{7C0A17BF-D511-A24C-9B84-73811DD2862C}" dt="2023-03-01T18:10:48.352" v="1985" actId="2711"/>
          <pc:sldLayoutMkLst>
            <pc:docMk/>
            <pc:sldMasterMk cId="2441525541" sldId="2147483660"/>
            <pc:sldLayoutMk cId="926640901" sldId="2147483666"/>
          </pc:sldLayoutMkLst>
          <pc:spChg chg="mod">
            <ac:chgData name="Christine O'Connor" userId="2d95e010-1fea-49d3-a80c-6b84a79b85de" providerId="ADAL" clId="{7C0A17BF-D511-A24C-9B84-73811DD2862C}" dt="2023-03-01T17:11:19.346" v="724" actId="962"/>
            <ac:spMkLst>
              <pc:docMk/>
              <pc:sldMasterMk cId="2441525541" sldId="2147483660"/>
              <pc:sldLayoutMk cId="926640901" sldId="2147483666"/>
              <ac:spMk id="2" creationId="{0373CFF3-A4C3-C3E8-3E0A-56C7A000330F}"/>
            </ac:spMkLst>
          </pc:spChg>
          <pc:spChg chg="add del mod">
            <ac:chgData name="Christine O'Connor" userId="2d95e010-1fea-49d3-a80c-6b84a79b85de" providerId="ADAL" clId="{7C0A17BF-D511-A24C-9B84-73811DD2862C}" dt="2023-03-01T15:24:45.061" v="71"/>
            <ac:spMkLst>
              <pc:docMk/>
              <pc:sldMasterMk cId="2441525541" sldId="2147483660"/>
              <pc:sldLayoutMk cId="926640901" sldId="2147483666"/>
              <ac:spMk id="3" creationId="{848B7AD2-79DA-CD38-8E4B-F4667855C117}"/>
            </ac:spMkLst>
          </pc:spChg>
          <pc:spChg chg="add del mod">
            <ac:chgData name="Christine O'Connor" userId="2d95e010-1fea-49d3-a80c-6b84a79b85de" providerId="ADAL" clId="{7C0A17BF-D511-A24C-9B84-73811DD2862C}" dt="2023-03-01T15:24:46.464" v="73"/>
            <ac:spMkLst>
              <pc:docMk/>
              <pc:sldMasterMk cId="2441525541" sldId="2147483660"/>
              <pc:sldLayoutMk cId="926640901" sldId="2147483666"/>
              <ac:spMk id="4" creationId="{88FB8D4F-8A17-BBFB-1350-667C610285D5}"/>
            </ac:spMkLst>
          </pc:spChg>
          <pc:spChg chg="add del mod">
            <ac:chgData name="Christine O'Connor" userId="2d95e010-1fea-49d3-a80c-6b84a79b85de" providerId="ADAL" clId="{7C0A17BF-D511-A24C-9B84-73811DD2862C}" dt="2023-03-01T15:24:47.283" v="75"/>
            <ac:spMkLst>
              <pc:docMk/>
              <pc:sldMasterMk cId="2441525541" sldId="2147483660"/>
              <pc:sldLayoutMk cId="926640901" sldId="2147483666"/>
              <ac:spMk id="5" creationId="{9F79BD3C-E2EA-C773-356C-7CD82AC36EE0}"/>
            </ac:spMkLst>
          </pc:spChg>
          <pc:spChg chg="del mod">
            <ac:chgData name="Christine O'Connor" userId="2d95e010-1fea-49d3-a80c-6b84a79b85de" providerId="ADAL" clId="{7C0A17BF-D511-A24C-9B84-73811DD2862C}" dt="2023-03-01T15:25:01.172" v="76" actId="478"/>
            <ac:spMkLst>
              <pc:docMk/>
              <pc:sldMasterMk cId="2441525541" sldId="2147483660"/>
              <pc:sldLayoutMk cId="926640901" sldId="2147483666"/>
              <ac:spMk id="6" creationId="{B6F8E764-D254-1A70-093B-FBD3EF30ABEE}"/>
            </ac:spMkLst>
          </pc:spChg>
          <pc:spChg chg="add del mod">
            <ac:chgData name="Christine O'Connor" userId="2d95e010-1fea-49d3-a80c-6b84a79b85de" providerId="ADAL" clId="{7C0A17BF-D511-A24C-9B84-73811DD2862C}" dt="2023-03-01T15:25:04.999" v="80"/>
            <ac:spMkLst>
              <pc:docMk/>
              <pc:sldMasterMk cId="2441525541" sldId="2147483660"/>
              <pc:sldLayoutMk cId="926640901" sldId="2147483666"/>
              <ac:spMk id="7" creationId="{8E71487B-80E0-35F6-7781-E26749492D3C}"/>
            </ac:spMkLst>
          </pc:spChg>
          <pc:spChg chg="add del mod">
            <ac:chgData name="Christine O'Connor" userId="2d95e010-1fea-49d3-a80c-6b84a79b85de" providerId="ADAL" clId="{7C0A17BF-D511-A24C-9B84-73811DD2862C}" dt="2023-03-01T15:25:46.984" v="93"/>
            <ac:spMkLst>
              <pc:docMk/>
              <pc:sldMasterMk cId="2441525541" sldId="2147483660"/>
              <pc:sldLayoutMk cId="926640901" sldId="2147483666"/>
              <ac:spMk id="8" creationId="{26B30387-5270-82C6-39F6-C7D417D94071}"/>
            </ac:spMkLst>
          </pc:spChg>
          <pc:spChg chg="add del mod">
            <ac:chgData name="Christine O'Connor" userId="2d95e010-1fea-49d3-a80c-6b84a79b85de" providerId="ADAL" clId="{7C0A17BF-D511-A24C-9B84-73811DD2862C}" dt="2023-03-01T15:52:32.201" v="319" actId="478"/>
            <ac:spMkLst>
              <pc:docMk/>
              <pc:sldMasterMk cId="2441525541" sldId="2147483660"/>
              <pc:sldLayoutMk cId="926640901" sldId="2147483666"/>
              <ac:spMk id="9" creationId="{84A48673-2924-8EFE-93E0-676C757FC00D}"/>
            </ac:spMkLst>
          </pc:spChg>
          <pc:spChg chg="add del mod">
            <ac:chgData name="Christine O'Connor" userId="2d95e010-1fea-49d3-a80c-6b84a79b85de" providerId="ADAL" clId="{7C0A17BF-D511-A24C-9B84-73811DD2862C}" dt="2023-03-01T15:56:11.997" v="339" actId="478"/>
            <ac:spMkLst>
              <pc:docMk/>
              <pc:sldMasterMk cId="2441525541" sldId="2147483660"/>
              <pc:sldLayoutMk cId="926640901" sldId="2147483666"/>
              <ac:spMk id="10" creationId="{59987D2E-A419-82D6-1D1C-77B6F032180E}"/>
            </ac:spMkLst>
          </pc:spChg>
          <pc:spChg chg="mod">
            <ac:chgData name="Christine O'Connor" userId="2d95e010-1fea-49d3-a80c-6b84a79b85de" providerId="ADAL" clId="{7C0A17BF-D511-A24C-9B84-73811DD2862C}" dt="2023-03-01T18:08:05.334" v="1968" actId="2711"/>
            <ac:spMkLst>
              <pc:docMk/>
              <pc:sldMasterMk cId="2441525541" sldId="2147483660"/>
              <pc:sldLayoutMk cId="926640901" sldId="2147483666"/>
              <ac:spMk id="11" creationId="{28AD97C3-CA6F-EACA-B083-C56EA0095218}"/>
            </ac:spMkLst>
          </pc:spChg>
          <pc:spChg chg="add mod ord modVis">
            <ac:chgData name="Christine O'Connor" userId="2d95e010-1fea-49d3-a80c-6b84a79b85de" providerId="ADAL" clId="{7C0A17BF-D511-A24C-9B84-73811DD2862C}" dt="2023-03-01T18:10:48.352" v="1985" actId="2711"/>
            <ac:spMkLst>
              <pc:docMk/>
              <pc:sldMasterMk cId="2441525541" sldId="2147483660"/>
              <pc:sldLayoutMk cId="926640901" sldId="2147483666"/>
              <ac:spMk id="12" creationId="{09D5EE5F-C8F4-9066-8F6B-AA94775ABBD0}"/>
            </ac:spMkLst>
          </pc:spChg>
          <pc:spChg chg="mod">
            <ac:chgData name="Christine O'Connor" userId="2d95e010-1fea-49d3-a80c-6b84a79b85de" providerId="ADAL" clId="{7C0A17BF-D511-A24C-9B84-73811DD2862C}" dt="2023-03-01T18:08:11.982" v="1969" actId="2711"/>
            <ac:spMkLst>
              <pc:docMk/>
              <pc:sldMasterMk cId="2441525541" sldId="2147483660"/>
              <pc:sldLayoutMk cId="926640901" sldId="2147483666"/>
              <ac:spMk id="13" creationId="{150AAD9D-BD12-BC4D-C936-69FF7248BF86}"/>
            </ac:spMkLst>
          </pc:spChg>
          <pc:spChg chg="mod">
            <ac:chgData name="Christine O'Connor" userId="2d95e010-1fea-49d3-a80c-6b84a79b85de" providerId="ADAL" clId="{7C0A17BF-D511-A24C-9B84-73811DD2862C}" dt="2023-03-01T18:08:15.715" v="1970" actId="2711"/>
            <ac:spMkLst>
              <pc:docMk/>
              <pc:sldMasterMk cId="2441525541" sldId="2147483660"/>
              <pc:sldLayoutMk cId="926640901" sldId="2147483666"/>
              <ac:spMk id="14" creationId="{FF402EE5-6613-FB72-158A-C9699CBFD114}"/>
            </ac:spMkLst>
          </pc:spChg>
          <pc:spChg chg="mod">
            <ac:chgData name="Christine O'Connor" userId="2d95e010-1fea-49d3-a80c-6b84a79b85de" providerId="ADAL" clId="{7C0A17BF-D511-A24C-9B84-73811DD2862C}" dt="2023-03-01T18:10:36.113" v="1983" actId="2711"/>
            <ac:spMkLst>
              <pc:docMk/>
              <pc:sldMasterMk cId="2441525541" sldId="2147483660"/>
              <pc:sldLayoutMk cId="926640901" sldId="2147483666"/>
              <ac:spMk id="15" creationId="{3F12FA76-86FF-DF0D-B172-237CB45A0BC1}"/>
            </ac:spMkLst>
          </pc:spChg>
          <pc:spChg chg="mod">
            <ac:chgData name="Christine O'Connor" userId="2d95e010-1fea-49d3-a80c-6b84a79b85de" providerId="ADAL" clId="{7C0A17BF-D511-A24C-9B84-73811DD2862C}" dt="2023-03-01T18:10:31.016" v="1982" actId="2711"/>
            <ac:spMkLst>
              <pc:docMk/>
              <pc:sldMasterMk cId="2441525541" sldId="2147483660"/>
              <pc:sldLayoutMk cId="926640901" sldId="2147483666"/>
              <ac:spMk id="16" creationId="{8FA9A301-8B8C-3B99-71E2-39C12B3BECCE}"/>
            </ac:spMkLst>
          </pc:spChg>
          <pc:spChg chg="mod">
            <ac:chgData name="Christine O'Connor" userId="2d95e010-1fea-49d3-a80c-6b84a79b85de" providerId="ADAL" clId="{7C0A17BF-D511-A24C-9B84-73811DD2862C}" dt="2023-03-01T18:10:42.007" v="1984" actId="2711"/>
            <ac:spMkLst>
              <pc:docMk/>
              <pc:sldMasterMk cId="2441525541" sldId="2147483660"/>
              <pc:sldLayoutMk cId="926640901" sldId="2147483666"/>
              <ac:spMk id="17" creationId="{99030436-C6FA-7195-4B6B-CE94EDA17C12}"/>
            </ac:spMkLst>
          </pc:spChg>
          <pc:spChg chg="mod">
            <ac:chgData name="Christine O'Connor" userId="2d95e010-1fea-49d3-a80c-6b84a79b85de" providerId="ADAL" clId="{7C0A17BF-D511-A24C-9B84-73811DD2862C}" dt="2023-03-01T18:10:08.149" v="1979" actId="2711"/>
            <ac:spMkLst>
              <pc:docMk/>
              <pc:sldMasterMk cId="2441525541" sldId="2147483660"/>
              <pc:sldLayoutMk cId="926640901" sldId="2147483666"/>
              <ac:spMk id="18" creationId="{4BA09637-9361-A047-F921-9BE6B40CEA45}"/>
            </ac:spMkLst>
          </pc:spChg>
          <pc:spChg chg="mod">
            <ac:chgData name="Christine O'Connor" userId="2d95e010-1fea-49d3-a80c-6b84a79b85de" providerId="ADAL" clId="{7C0A17BF-D511-A24C-9B84-73811DD2862C}" dt="2023-03-01T18:10:17.861" v="1980" actId="2711"/>
            <ac:spMkLst>
              <pc:docMk/>
              <pc:sldMasterMk cId="2441525541" sldId="2147483660"/>
              <pc:sldLayoutMk cId="926640901" sldId="2147483666"/>
              <ac:spMk id="19" creationId="{C9E01632-8471-D682-9885-270DFA01A5C5}"/>
            </ac:spMkLst>
          </pc:spChg>
          <pc:spChg chg="mod">
            <ac:chgData name="Christine O'Connor" userId="2d95e010-1fea-49d3-a80c-6b84a79b85de" providerId="ADAL" clId="{7C0A17BF-D511-A24C-9B84-73811DD2862C}" dt="2023-03-01T18:10:22.686" v="1981" actId="2711"/>
            <ac:spMkLst>
              <pc:docMk/>
              <pc:sldMasterMk cId="2441525541" sldId="2147483660"/>
              <pc:sldLayoutMk cId="926640901" sldId="2147483666"/>
              <ac:spMk id="20" creationId="{650A014D-F7A3-CD37-C9AC-4EB6775D3019}"/>
            </ac:spMkLst>
          </pc:spChg>
        </pc:sldLayoutChg>
        <pc:sldLayoutChg chg="mod">
          <pc:chgData name="Christine O'Connor" userId="2d95e010-1fea-49d3-a80c-6b84a79b85de" providerId="ADAL" clId="{7C0A17BF-D511-A24C-9B84-73811DD2862C}" dt="2023-03-01T16:28:01.955" v="499" actId="6014"/>
          <pc:sldLayoutMkLst>
            <pc:docMk/>
            <pc:sldMasterMk cId="2441525541" sldId="2147483660"/>
            <pc:sldLayoutMk cId="3721146160" sldId="2147483668"/>
          </pc:sldLayoutMkLst>
        </pc:sldLayoutChg>
        <pc:sldLayoutChg chg="addSp delSp modSp mod setBg">
          <pc:chgData name="Christine O'Connor" userId="2d95e010-1fea-49d3-a80c-6b84a79b85de" providerId="ADAL" clId="{7C0A17BF-D511-A24C-9B84-73811DD2862C}" dt="2023-03-01T18:11:37.227" v="1991" actId="2711"/>
          <pc:sldLayoutMkLst>
            <pc:docMk/>
            <pc:sldMasterMk cId="2441525541" sldId="2147483660"/>
            <pc:sldLayoutMk cId="2086867437" sldId="2147483669"/>
          </pc:sldLayoutMkLst>
          <pc:spChg chg="add del mod">
            <ac:chgData name="Christine O'Connor" userId="2d95e010-1fea-49d3-a80c-6b84a79b85de" providerId="ADAL" clId="{7C0A17BF-D511-A24C-9B84-73811DD2862C}" dt="2023-03-01T15:32:29.495" v="141"/>
            <ac:spMkLst>
              <pc:docMk/>
              <pc:sldMasterMk cId="2441525541" sldId="2147483660"/>
              <pc:sldLayoutMk cId="2086867437" sldId="2147483669"/>
              <ac:spMk id="2" creationId="{911DEE96-A6F0-71AD-9A31-19CD8144BB23}"/>
            </ac:spMkLst>
          </pc:spChg>
          <pc:spChg chg="add del mod">
            <ac:chgData name="Christine O'Connor" userId="2d95e010-1fea-49d3-a80c-6b84a79b85de" providerId="ADAL" clId="{7C0A17BF-D511-A24C-9B84-73811DD2862C}" dt="2023-03-01T15:40:51.992" v="223" actId="478"/>
            <ac:spMkLst>
              <pc:docMk/>
              <pc:sldMasterMk cId="2441525541" sldId="2147483660"/>
              <pc:sldLayoutMk cId="2086867437" sldId="2147483669"/>
              <ac:spMk id="3" creationId="{58E95630-5814-31D0-6222-6E0425DA4853}"/>
            </ac:spMkLst>
          </pc:spChg>
          <pc:spChg chg="add del">
            <ac:chgData name="Christine O'Connor" userId="2d95e010-1fea-49d3-a80c-6b84a79b85de" providerId="ADAL" clId="{7C0A17BF-D511-A24C-9B84-73811DD2862C}" dt="2023-03-01T15:41:03.633" v="225" actId="478"/>
            <ac:spMkLst>
              <pc:docMk/>
              <pc:sldMasterMk cId="2441525541" sldId="2147483660"/>
              <pc:sldLayoutMk cId="2086867437" sldId="2147483669"/>
              <ac:spMk id="5" creationId="{A144E213-2B33-383D-859E-6F1464040D40}"/>
            </ac:spMkLst>
          </pc:spChg>
          <pc:spChg chg="add mod">
            <ac:chgData name="Christine O'Connor" userId="2d95e010-1fea-49d3-a80c-6b84a79b85de" providerId="ADAL" clId="{7C0A17BF-D511-A24C-9B84-73811DD2862C}" dt="2023-03-01T18:11:14.931" v="1987" actId="2711"/>
            <ac:spMkLst>
              <pc:docMk/>
              <pc:sldMasterMk cId="2441525541" sldId="2147483660"/>
              <pc:sldLayoutMk cId="2086867437" sldId="2147483669"/>
              <ac:spMk id="6" creationId="{ECFDB2A9-5D4F-3C8A-D4D9-DFF2DF07E18A}"/>
            </ac:spMkLst>
          </pc:spChg>
          <pc:spChg chg="add del mod">
            <ac:chgData name="Christine O'Connor" userId="2d95e010-1fea-49d3-a80c-6b84a79b85de" providerId="ADAL" clId="{7C0A17BF-D511-A24C-9B84-73811DD2862C}" dt="2023-03-01T15:45:03.522" v="242"/>
            <ac:spMkLst>
              <pc:docMk/>
              <pc:sldMasterMk cId="2441525541" sldId="2147483660"/>
              <pc:sldLayoutMk cId="2086867437" sldId="2147483669"/>
              <ac:spMk id="7" creationId="{04942A32-8E3B-7F49-8750-12A5454AA18D}"/>
            </ac:spMkLst>
          </pc:spChg>
          <pc:spChg chg="del mod">
            <ac:chgData name="Christine O'Connor" userId="2d95e010-1fea-49d3-a80c-6b84a79b85de" providerId="ADAL" clId="{7C0A17BF-D511-A24C-9B84-73811DD2862C}" dt="2023-03-01T16:00:01.920" v="350" actId="478"/>
            <ac:spMkLst>
              <pc:docMk/>
              <pc:sldMasterMk cId="2441525541" sldId="2147483660"/>
              <pc:sldLayoutMk cId="2086867437" sldId="2147483669"/>
              <ac:spMk id="9" creationId="{81D4E25B-9A60-3D61-310F-5CA98999221D}"/>
            </ac:spMkLst>
          </pc:spChg>
          <pc:spChg chg="add mod">
            <ac:chgData name="Christine O'Connor" userId="2d95e010-1fea-49d3-a80c-6b84a79b85de" providerId="ADAL" clId="{7C0A17BF-D511-A24C-9B84-73811DD2862C}" dt="2023-03-01T18:11:29.947" v="1989" actId="2711"/>
            <ac:spMkLst>
              <pc:docMk/>
              <pc:sldMasterMk cId="2441525541" sldId="2147483660"/>
              <pc:sldLayoutMk cId="2086867437" sldId="2147483669"/>
              <ac:spMk id="10" creationId="{D98F659E-9B7A-3972-9AAD-00E883B062A4}"/>
            </ac:spMkLst>
          </pc:spChg>
          <pc:spChg chg="del mod">
            <ac:chgData name="Christine O'Connor" userId="2d95e010-1fea-49d3-a80c-6b84a79b85de" providerId="ADAL" clId="{7C0A17BF-D511-A24C-9B84-73811DD2862C}" dt="2023-03-01T15:50:59.303" v="309" actId="478"/>
            <ac:spMkLst>
              <pc:docMk/>
              <pc:sldMasterMk cId="2441525541" sldId="2147483660"/>
              <pc:sldLayoutMk cId="2086867437" sldId="2147483669"/>
              <ac:spMk id="11" creationId="{E12C982E-68E3-4F6E-E673-AF27F14477CC}"/>
            </ac:spMkLst>
          </pc:spChg>
          <pc:spChg chg="del mod">
            <ac:chgData name="Christine O'Connor" userId="2d95e010-1fea-49d3-a80c-6b84a79b85de" providerId="ADAL" clId="{7C0A17BF-D511-A24C-9B84-73811DD2862C}" dt="2023-03-01T15:50:15.263" v="284" actId="478"/>
            <ac:spMkLst>
              <pc:docMk/>
              <pc:sldMasterMk cId="2441525541" sldId="2147483660"/>
              <pc:sldLayoutMk cId="2086867437" sldId="2147483669"/>
              <ac:spMk id="12" creationId="{9DADA423-E449-CD40-2D55-E25BA0FB5E41}"/>
            </ac:spMkLst>
          </pc:spChg>
          <pc:spChg chg="del mod">
            <ac:chgData name="Christine O'Connor" userId="2d95e010-1fea-49d3-a80c-6b84a79b85de" providerId="ADAL" clId="{7C0A17BF-D511-A24C-9B84-73811DD2862C}" dt="2023-03-01T15:50:20.498" v="286" actId="478"/>
            <ac:spMkLst>
              <pc:docMk/>
              <pc:sldMasterMk cId="2441525541" sldId="2147483660"/>
              <pc:sldLayoutMk cId="2086867437" sldId="2147483669"/>
              <ac:spMk id="13" creationId="{23CB1B76-61BF-24C4-A61C-460D748BBB44}"/>
            </ac:spMkLst>
          </pc:spChg>
          <pc:spChg chg="del">
            <ac:chgData name="Christine O'Connor" userId="2d95e010-1fea-49d3-a80c-6b84a79b85de" providerId="ADAL" clId="{7C0A17BF-D511-A24C-9B84-73811DD2862C}" dt="2023-03-01T15:32:15.528" v="139" actId="478"/>
            <ac:spMkLst>
              <pc:docMk/>
              <pc:sldMasterMk cId="2441525541" sldId="2147483660"/>
              <pc:sldLayoutMk cId="2086867437" sldId="2147483669"/>
              <ac:spMk id="14" creationId="{891D119D-CF46-ACE3-B106-45BCBB008753}"/>
            </ac:spMkLst>
          </pc:spChg>
          <pc:spChg chg="add del mod">
            <ac:chgData name="Christine O'Connor" userId="2d95e010-1fea-49d3-a80c-6b84a79b85de" providerId="ADAL" clId="{7C0A17BF-D511-A24C-9B84-73811DD2862C}" dt="2023-03-01T15:50:52.343" v="307" actId="478"/>
            <ac:spMkLst>
              <pc:docMk/>
              <pc:sldMasterMk cId="2441525541" sldId="2147483660"/>
              <pc:sldLayoutMk cId="2086867437" sldId="2147483669"/>
              <ac:spMk id="15" creationId="{8E893B33-0DBA-B2CF-607A-C41287EF73BB}"/>
            </ac:spMkLst>
          </pc:spChg>
          <pc:spChg chg="add mod ord">
            <ac:chgData name="Christine O'Connor" userId="2d95e010-1fea-49d3-a80c-6b84a79b85de" providerId="ADAL" clId="{7C0A17BF-D511-A24C-9B84-73811DD2862C}" dt="2023-03-01T18:11:33.373" v="1990" actId="2711"/>
            <ac:spMkLst>
              <pc:docMk/>
              <pc:sldMasterMk cId="2441525541" sldId="2147483660"/>
              <pc:sldLayoutMk cId="2086867437" sldId="2147483669"/>
              <ac:spMk id="16" creationId="{EE6CA529-FDC4-F82E-11E2-3B24CD9C7F58}"/>
            </ac:spMkLst>
          </pc:spChg>
          <pc:spChg chg="add mod">
            <ac:chgData name="Christine O'Connor" userId="2d95e010-1fea-49d3-a80c-6b84a79b85de" providerId="ADAL" clId="{7C0A17BF-D511-A24C-9B84-73811DD2862C}" dt="2023-03-01T18:11:37.227" v="1991" actId="2711"/>
            <ac:spMkLst>
              <pc:docMk/>
              <pc:sldMasterMk cId="2441525541" sldId="2147483660"/>
              <pc:sldLayoutMk cId="2086867437" sldId="2147483669"/>
              <ac:spMk id="17" creationId="{6B494C48-CDF0-6FCD-9951-F34A4D832F47}"/>
            </ac:spMkLst>
          </pc:spChg>
          <pc:spChg chg="add mod ord">
            <ac:chgData name="Christine O'Connor" userId="2d95e010-1fea-49d3-a80c-6b84a79b85de" providerId="ADAL" clId="{7C0A17BF-D511-A24C-9B84-73811DD2862C}" dt="2023-03-01T18:11:23.337" v="1988" actId="2711"/>
            <ac:spMkLst>
              <pc:docMk/>
              <pc:sldMasterMk cId="2441525541" sldId="2147483660"/>
              <pc:sldLayoutMk cId="2086867437" sldId="2147483669"/>
              <ac:spMk id="18" creationId="{EB52F5AF-F13B-D41E-728D-5EB232A82FC9}"/>
            </ac:spMkLst>
          </pc:spChg>
        </pc:sldLayoutChg>
        <pc:sldLayoutChg chg="addSp delSp modSp mod">
          <pc:chgData name="Christine O'Connor" userId="2d95e010-1fea-49d3-a80c-6b84a79b85de" providerId="ADAL" clId="{7C0A17BF-D511-A24C-9B84-73811DD2862C}" dt="2023-03-01T18:11:54.743" v="1994" actId="2711"/>
          <pc:sldLayoutMkLst>
            <pc:docMk/>
            <pc:sldMasterMk cId="2441525541" sldId="2147483660"/>
            <pc:sldLayoutMk cId="4209848115" sldId="2147483670"/>
          </pc:sldLayoutMkLst>
          <pc:spChg chg="mod">
            <ac:chgData name="Christine O'Connor" userId="2d95e010-1fea-49d3-a80c-6b84a79b85de" providerId="ADAL" clId="{7C0A17BF-D511-A24C-9B84-73811DD2862C}" dt="2023-03-01T17:19:44.223" v="843" actId="962"/>
            <ac:spMkLst>
              <pc:docMk/>
              <pc:sldMasterMk cId="2441525541" sldId="2147483660"/>
              <pc:sldLayoutMk cId="4209848115" sldId="2147483670"/>
              <ac:spMk id="2" creationId="{9A3C033A-8C62-D0B8-C67F-75AD0AF2E576}"/>
            </ac:spMkLst>
          </pc:spChg>
          <pc:spChg chg="add mod ord">
            <ac:chgData name="Christine O'Connor" userId="2d95e010-1fea-49d3-a80c-6b84a79b85de" providerId="ADAL" clId="{7C0A17BF-D511-A24C-9B84-73811DD2862C}" dt="2023-03-01T18:11:50.137" v="1993" actId="2711"/>
            <ac:spMkLst>
              <pc:docMk/>
              <pc:sldMasterMk cId="2441525541" sldId="2147483660"/>
              <pc:sldLayoutMk cId="4209848115" sldId="2147483670"/>
              <ac:spMk id="3" creationId="{5CF4344E-12D8-EFD6-F2D7-FFD0FADE6B2F}"/>
            </ac:spMkLst>
          </pc:spChg>
          <pc:spChg chg="mod">
            <ac:chgData name="Christine O'Connor" userId="2d95e010-1fea-49d3-a80c-6b84a79b85de" providerId="ADAL" clId="{7C0A17BF-D511-A24C-9B84-73811DD2862C}" dt="2023-03-01T18:11:45.326" v="1992" actId="2711"/>
            <ac:spMkLst>
              <pc:docMk/>
              <pc:sldMasterMk cId="2441525541" sldId="2147483660"/>
              <pc:sldLayoutMk cId="4209848115" sldId="2147483670"/>
              <ac:spMk id="7" creationId="{A735215B-461D-553E-9CE4-6F94B4234E7C}"/>
            </ac:spMkLst>
          </pc:spChg>
          <pc:spChg chg="del">
            <ac:chgData name="Christine O'Connor" userId="2d95e010-1fea-49d3-a80c-6b84a79b85de" providerId="ADAL" clId="{7C0A17BF-D511-A24C-9B84-73811DD2862C}" dt="2023-03-01T15:45:03.509" v="240" actId="478"/>
            <ac:spMkLst>
              <pc:docMk/>
              <pc:sldMasterMk cId="2441525541" sldId="2147483660"/>
              <pc:sldLayoutMk cId="4209848115" sldId="2147483670"/>
              <ac:spMk id="8" creationId="{584F82AD-1FA1-ECC1-5F21-36FA9F57DB44}"/>
            </ac:spMkLst>
          </pc:spChg>
          <pc:spChg chg="mod">
            <ac:chgData name="Christine O'Connor" userId="2d95e010-1fea-49d3-a80c-6b84a79b85de" providerId="ADAL" clId="{7C0A17BF-D511-A24C-9B84-73811DD2862C}" dt="2023-03-01T18:11:54.743" v="1994" actId="2711"/>
            <ac:spMkLst>
              <pc:docMk/>
              <pc:sldMasterMk cId="2441525541" sldId="2147483660"/>
              <pc:sldLayoutMk cId="4209848115" sldId="2147483670"/>
              <ac:spMk id="9" creationId="{908CA895-CE81-492C-4439-B9E8B68A246C}"/>
            </ac:spMkLst>
          </pc:spChg>
        </pc:sldLayoutChg>
        <pc:sldLayoutChg chg="addSp delSp modSp mod">
          <pc:chgData name="Christine O'Connor" userId="2d95e010-1fea-49d3-a80c-6b84a79b85de" providerId="ADAL" clId="{7C0A17BF-D511-A24C-9B84-73811DD2862C}" dt="2023-03-01T18:12:20.157" v="1999" actId="2711"/>
          <pc:sldLayoutMkLst>
            <pc:docMk/>
            <pc:sldMasterMk cId="2441525541" sldId="2147483660"/>
            <pc:sldLayoutMk cId="181507344" sldId="2147483671"/>
          </pc:sldLayoutMkLst>
          <pc:spChg chg="add mod ord">
            <ac:chgData name="Christine O'Connor" userId="2d95e010-1fea-49d3-a80c-6b84a79b85de" providerId="ADAL" clId="{7C0A17BF-D511-A24C-9B84-73811DD2862C}" dt="2023-03-01T18:12:20.157" v="1999" actId="2711"/>
            <ac:spMkLst>
              <pc:docMk/>
              <pc:sldMasterMk cId="2441525541" sldId="2147483660"/>
              <pc:sldLayoutMk cId="181507344" sldId="2147483671"/>
              <ac:spMk id="2" creationId="{32D74578-C321-18E6-2ED3-1D3865834103}"/>
            </ac:spMkLst>
          </pc:spChg>
          <pc:spChg chg="mod">
            <ac:chgData name="Christine O'Connor" userId="2d95e010-1fea-49d3-a80c-6b84a79b85de" providerId="ADAL" clId="{7C0A17BF-D511-A24C-9B84-73811DD2862C}" dt="2023-03-01T18:12:16.050" v="1998" actId="2711"/>
            <ac:spMkLst>
              <pc:docMk/>
              <pc:sldMasterMk cId="2441525541" sldId="2147483660"/>
              <pc:sldLayoutMk cId="181507344" sldId="2147483671"/>
              <ac:spMk id="8" creationId="{BC21F050-E55F-2F28-966C-3DE7BEB5C4DB}"/>
            </ac:spMkLst>
          </pc:spChg>
          <pc:spChg chg="mod ord">
            <ac:chgData name="Christine O'Connor" userId="2d95e010-1fea-49d3-a80c-6b84a79b85de" providerId="ADAL" clId="{7C0A17BF-D511-A24C-9B84-73811DD2862C}" dt="2023-03-01T17:20:33.932" v="851" actId="962"/>
            <ac:spMkLst>
              <pc:docMk/>
              <pc:sldMasterMk cId="2441525541" sldId="2147483660"/>
              <pc:sldLayoutMk cId="181507344" sldId="2147483671"/>
              <ac:spMk id="11" creationId="{B58EB2FD-15FB-9C38-8092-C9F6DFDAE31F}"/>
            </ac:spMkLst>
          </pc:spChg>
          <pc:spChg chg="del mod">
            <ac:chgData name="Christine O'Connor" userId="2d95e010-1fea-49d3-a80c-6b84a79b85de" providerId="ADAL" clId="{7C0A17BF-D511-A24C-9B84-73811DD2862C}" dt="2023-03-01T16:00:49.111" v="358" actId="478"/>
            <ac:spMkLst>
              <pc:docMk/>
              <pc:sldMasterMk cId="2441525541" sldId="2147483660"/>
              <pc:sldLayoutMk cId="181507344" sldId="2147483671"/>
              <ac:spMk id="12" creationId="{95A0C87F-F2F9-DE06-2AF7-DB2EBE5F9A77}"/>
            </ac:spMkLst>
          </pc:spChg>
        </pc:sldLayoutChg>
        <pc:sldLayoutChg chg="addSp delSp modSp mod ord">
          <pc:chgData name="Christine O'Connor" userId="2d95e010-1fea-49d3-a80c-6b84a79b85de" providerId="ADAL" clId="{7C0A17BF-D511-A24C-9B84-73811DD2862C}" dt="2023-03-01T18:24:10.777" v="2080" actId="1076"/>
          <pc:sldLayoutMkLst>
            <pc:docMk/>
            <pc:sldMasterMk cId="2441525541" sldId="2147483660"/>
            <pc:sldLayoutMk cId="457769787" sldId="2147483672"/>
          </pc:sldLayoutMkLst>
          <pc:spChg chg="add mod">
            <ac:chgData name="Christine O'Connor" userId="2d95e010-1fea-49d3-a80c-6b84a79b85de" providerId="ADAL" clId="{7C0A17BF-D511-A24C-9B84-73811DD2862C}" dt="2023-03-01T17:11:56.002" v="726" actId="962"/>
            <ac:spMkLst>
              <pc:docMk/>
              <pc:sldMasterMk cId="2441525541" sldId="2147483660"/>
              <pc:sldLayoutMk cId="457769787" sldId="2147483672"/>
              <ac:spMk id="2" creationId="{73751BEC-A10C-10D8-C966-EDB9727C141A}"/>
            </ac:spMkLst>
          </pc:spChg>
          <pc:spChg chg="add mod modVis">
            <ac:chgData name="Christine O'Connor" userId="2d95e010-1fea-49d3-a80c-6b84a79b85de" providerId="ADAL" clId="{7C0A17BF-D511-A24C-9B84-73811DD2862C}" dt="2023-03-01T17:11:51.308" v="725" actId="962"/>
            <ac:spMkLst>
              <pc:docMk/>
              <pc:sldMasterMk cId="2441525541" sldId="2147483660"/>
              <pc:sldLayoutMk cId="457769787" sldId="2147483672"/>
              <ac:spMk id="3" creationId="{CC288E7E-4559-D84B-9158-DE7AF32A5794}"/>
            </ac:spMkLst>
          </pc:spChg>
          <pc:spChg chg="add del mod">
            <ac:chgData name="Christine O'Connor" userId="2d95e010-1fea-49d3-a80c-6b84a79b85de" providerId="ADAL" clId="{7C0A17BF-D511-A24C-9B84-73811DD2862C}" dt="2023-03-01T16:35:47.019" v="543" actId="478"/>
            <ac:spMkLst>
              <pc:docMk/>
              <pc:sldMasterMk cId="2441525541" sldId="2147483660"/>
              <pc:sldLayoutMk cId="457769787" sldId="2147483672"/>
              <ac:spMk id="5" creationId="{0E20DA8C-0352-892E-3A71-AF6CA3ECB306}"/>
            </ac:spMkLst>
          </pc:spChg>
          <pc:spChg chg="add del mod">
            <ac:chgData name="Christine O'Connor" userId="2d95e010-1fea-49d3-a80c-6b84a79b85de" providerId="ADAL" clId="{7C0A17BF-D511-A24C-9B84-73811DD2862C}" dt="2023-03-01T16:36:18.858" v="548" actId="478"/>
            <ac:spMkLst>
              <pc:docMk/>
              <pc:sldMasterMk cId="2441525541" sldId="2147483660"/>
              <pc:sldLayoutMk cId="457769787" sldId="2147483672"/>
              <ac:spMk id="7" creationId="{D4025C6E-0A66-FE4F-1907-C65B7045FEF4}"/>
            </ac:spMkLst>
          </pc:spChg>
          <pc:spChg chg="add mod">
            <ac:chgData name="Christine O'Connor" userId="2d95e010-1fea-49d3-a80c-6b84a79b85de" providerId="ADAL" clId="{7C0A17BF-D511-A24C-9B84-73811DD2862C}" dt="2023-03-01T18:21:41.854" v="2073" actId="1076"/>
            <ac:spMkLst>
              <pc:docMk/>
              <pc:sldMasterMk cId="2441525541" sldId="2147483660"/>
              <pc:sldLayoutMk cId="457769787" sldId="2147483672"/>
              <ac:spMk id="8" creationId="{AFC52A1C-3921-E793-1C68-8EDCE98090DF}"/>
            </ac:spMkLst>
          </pc:spChg>
          <pc:spChg chg="add del mod">
            <ac:chgData name="Christine O'Connor" userId="2d95e010-1fea-49d3-a80c-6b84a79b85de" providerId="ADAL" clId="{7C0A17BF-D511-A24C-9B84-73811DD2862C}" dt="2023-03-01T16:36:15.661" v="546"/>
            <ac:spMkLst>
              <pc:docMk/>
              <pc:sldMasterMk cId="2441525541" sldId="2147483660"/>
              <pc:sldLayoutMk cId="457769787" sldId="2147483672"/>
              <ac:spMk id="9" creationId="{8775B59F-9A72-1AFC-2913-89A6598DE83D}"/>
            </ac:spMkLst>
          </pc:spChg>
          <pc:spChg chg="add del mod">
            <ac:chgData name="Christine O'Connor" userId="2d95e010-1fea-49d3-a80c-6b84a79b85de" providerId="ADAL" clId="{7C0A17BF-D511-A24C-9B84-73811DD2862C}" dt="2023-03-01T16:36:15.661" v="546"/>
            <ac:spMkLst>
              <pc:docMk/>
              <pc:sldMasterMk cId="2441525541" sldId="2147483660"/>
              <pc:sldLayoutMk cId="457769787" sldId="2147483672"/>
              <ac:spMk id="10" creationId="{74A1D315-80C9-F17F-D38A-A04E93037A1B}"/>
            </ac:spMkLst>
          </pc:spChg>
          <pc:spChg chg="add del mod">
            <ac:chgData name="Christine O'Connor" userId="2d95e010-1fea-49d3-a80c-6b84a79b85de" providerId="ADAL" clId="{7C0A17BF-D511-A24C-9B84-73811DD2862C}" dt="2023-03-01T16:36:15.661" v="546"/>
            <ac:spMkLst>
              <pc:docMk/>
              <pc:sldMasterMk cId="2441525541" sldId="2147483660"/>
              <pc:sldLayoutMk cId="457769787" sldId="2147483672"/>
              <ac:spMk id="11" creationId="{24C488D7-012A-062B-DE55-A06217370683}"/>
            </ac:spMkLst>
          </pc:spChg>
          <pc:spChg chg="add mod">
            <ac:chgData name="Christine O'Connor" userId="2d95e010-1fea-49d3-a80c-6b84a79b85de" providerId="ADAL" clId="{7C0A17BF-D511-A24C-9B84-73811DD2862C}" dt="2023-03-01T16:36:45.499" v="550" actId="571"/>
            <ac:spMkLst>
              <pc:docMk/>
              <pc:sldMasterMk cId="2441525541" sldId="2147483660"/>
              <pc:sldLayoutMk cId="457769787" sldId="2147483672"/>
              <ac:spMk id="12" creationId="{C249BC8E-5F29-B2DC-0010-82EDFB12BB1E}"/>
            </ac:spMkLst>
          </pc:spChg>
          <pc:spChg chg="add mod">
            <ac:chgData name="Christine O'Connor" userId="2d95e010-1fea-49d3-a80c-6b84a79b85de" providerId="ADAL" clId="{7C0A17BF-D511-A24C-9B84-73811DD2862C}" dt="2023-03-01T18:24:10.777" v="2080" actId="1076"/>
            <ac:spMkLst>
              <pc:docMk/>
              <pc:sldMasterMk cId="2441525541" sldId="2147483660"/>
              <pc:sldLayoutMk cId="457769787" sldId="2147483672"/>
              <ac:spMk id="13" creationId="{6F22288A-35CC-E5C6-EBD2-45FA5F3B9AEC}"/>
            </ac:spMkLst>
          </pc:spChg>
          <pc:spChg chg="add mod ord">
            <ac:chgData name="Christine O'Connor" userId="2d95e010-1fea-49d3-a80c-6b84a79b85de" providerId="ADAL" clId="{7C0A17BF-D511-A24C-9B84-73811DD2862C}" dt="2023-03-01T18:21:49.941" v="2074" actId="1076"/>
            <ac:spMkLst>
              <pc:docMk/>
              <pc:sldMasterMk cId="2441525541" sldId="2147483660"/>
              <pc:sldLayoutMk cId="457769787" sldId="2147483672"/>
              <ac:spMk id="14" creationId="{3EB84D9C-1111-76DF-5CDD-133212DC28FD}"/>
            </ac:spMkLst>
          </pc:spChg>
          <pc:spChg chg="add del mod">
            <ac:chgData name="Christine O'Connor" userId="2d95e010-1fea-49d3-a80c-6b84a79b85de" providerId="ADAL" clId="{7C0A17BF-D511-A24C-9B84-73811DD2862C}" dt="2023-03-01T16:38:51.205" v="570"/>
            <ac:spMkLst>
              <pc:docMk/>
              <pc:sldMasterMk cId="2441525541" sldId="2147483660"/>
              <pc:sldLayoutMk cId="457769787" sldId="2147483672"/>
              <ac:spMk id="15" creationId="{D0DD0138-BDD9-EDE0-72E2-8FDD588AAA0E}"/>
            </ac:spMkLst>
          </pc:spChg>
          <pc:spChg chg="add mod">
            <ac:chgData name="Christine O'Connor" userId="2d95e010-1fea-49d3-a80c-6b84a79b85de" providerId="ADAL" clId="{7C0A17BF-D511-A24C-9B84-73811DD2862C}" dt="2023-03-01T18:23:59.369" v="2079" actId="255"/>
            <ac:spMkLst>
              <pc:docMk/>
              <pc:sldMasterMk cId="2441525541" sldId="2147483660"/>
              <pc:sldLayoutMk cId="457769787" sldId="2147483672"/>
              <ac:spMk id="16" creationId="{8D9BA94D-B4B3-ADAB-4EA9-EB1F33124E44}"/>
            </ac:spMkLst>
          </pc:spChg>
          <pc:spChg chg="add mod">
            <ac:chgData name="Christine O'Connor" userId="2d95e010-1fea-49d3-a80c-6b84a79b85de" providerId="ADAL" clId="{7C0A17BF-D511-A24C-9B84-73811DD2862C}" dt="2023-03-01T17:11:58.890" v="728" actId="571"/>
            <ac:spMkLst>
              <pc:docMk/>
              <pc:sldMasterMk cId="2441525541" sldId="2147483660"/>
              <pc:sldLayoutMk cId="457769787" sldId="2147483672"/>
              <ac:spMk id="17" creationId="{5CFFE8A9-3ED1-AF2E-0138-7697AC37B3C6}"/>
            </ac:spMkLst>
          </pc:spChg>
          <pc:picChg chg="add mod">
            <ac:chgData name="Christine O'Connor" userId="2d95e010-1fea-49d3-a80c-6b84a79b85de" providerId="ADAL" clId="{7C0A17BF-D511-A24C-9B84-73811DD2862C}" dt="2023-03-01T17:12:13.594" v="732" actId="962"/>
            <ac:picMkLst>
              <pc:docMk/>
              <pc:sldMasterMk cId="2441525541" sldId="2147483660"/>
              <pc:sldLayoutMk cId="457769787" sldId="2147483672"/>
              <ac:picMk id="4" creationId="{F2102B87-8A6E-FC8B-143E-4E34330A7D87}"/>
            </ac:picMkLst>
          </pc:picChg>
          <pc:picChg chg="add mod ord">
            <ac:chgData name="Christine O'Connor" userId="2d95e010-1fea-49d3-a80c-6b84a79b85de" providerId="ADAL" clId="{7C0A17BF-D511-A24C-9B84-73811DD2862C}" dt="2023-03-01T17:09:12.312" v="707" actId="13244"/>
            <ac:picMkLst>
              <pc:docMk/>
              <pc:sldMasterMk cId="2441525541" sldId="2147483660"/>
              <pc:sldLayoutMk cId="457769787" sldId="2147483672"/>
              <ac:picMk id="6" creationId="{CD11C335-F26E-9A33-C5A5-35F17CB10122}"/>
            </ac:picMkLst>
          </pc:picChg>
        </pc:sldLayoutChg>
      </pc:sldMasterChg>
    </pc:docChg>
  </pc:docChgLst>
  <pc:docChgLst>
    <pc:chgData name="Christine O'Connor" userId="2d95e010-1fea-49d3-a80c-6b84a79b85de" providerId="ADAL" clId="{C3A6FC52-AFC1-7249-AD13-FD92BE6A6479}"/>
    <pc:docChg chg="modSld">
      <pc:chgData name="Christine O'Connor" userId="2d95e010-1fea-49d3-a80c-6b84a79b85de" providerId="ADAL" clId="{C3A6FC52-AFC1-7249-AD13-FD92BE6A6479}" dt="2023-03-22T14:19:08.352" v="9" actId="18331"/>
      <pc:docMkLst>
        <pc:docMk/>
      </pc:docMkLst>
      <pc:sldChg chg="modSp">
        <pc:chgData name="Christine O'Connor" userId="2d95e010-1fea-49d3-a80c-6b84a79b85de" providerId="ADAL" clId="{C3A6FC52-AFC1-7249-AD13-FD92BE6A6479}" dt="2023-03-22T14:19:08.352" v="9" actId="18331"/>
        <pc:sldMkLst>
          <pc:docMk/>
          <pc:sldMk cId="2555872880" sldId="258"/>
        </pc:sldMkLst>
        <pc:picChg chg="mod">
          <ac:chgData name="Christine O'Connor" userId="2d95e010-1fea-49d3-a80c-6b84a79b85de" providerId="ADAL" clId="{C3A6FC52-AFC1-7249-AD13-FD92BE6A6479}" dt="2023-03-22T14:19:01.662" v="7" actId="18331"/>
          <ac:picMkLst>
            <pc:docMk/>
            <pc:sldMk cId="2555872880" sldId="258"/>
            <ac:picMk id="14" creationId="{BA2BF912-868F-4510-1FA4-D7137BFFF7A1}"/>
          </ac:picMkLst>
        </pc:picChg>
        <pc:picChg chg="mod">
          <ac:chgData name="Christine O'Connor" userId="2d95e010-1fea-49d3-a80c-6b84a79b85de" providerId="ADAL" clId="{C3A6FC52-AFC1-7249-AD13-FD92BE6A6479}" dt="2023-03-22T14:19:05.129" v="8" actId="18331"/>
          <ac:picMkLst>
            <pc:docMk/>
            <pc:sldMk cId="2555872880" sldId="258"/>
            <ac:picMk id="16" creationId="{45609BBD-9403-AFD5-04AF-345FC8930769}"/>
          </ac:picMkLst>
        </pc:picChg>
        <pc:picChg chg="mod">
          <ac:chgData name="Christine O'Connor" userId="2d95e010-1fea-49d3-a80c-6b84a79b85de" providerId="ADAL" clId="{C3A6FC52-AFC1-7249-AD13-FD92BE6A6479}" dt="2023-03-22T14:19:08.352" v="9" actId="18331"/>
          <ac:picMkLst>
            <pc:docMk/>
            <pc:sldMk cId="2555872880" sldId="258"/>
            <ac:picMk id="18" creationId="{A5491B75-603A-F8D0-759C-AC89BB275C4C}"/>
          </ac:picMkLst>
        </pc:picChg>
      </pc:sldChg>
      <pc:sldChg chg="modSp">
        <pc:chgData name="Christine O'Connor" userId="2d95e010-1fea-49d3-a80c-6b84a79b85de" providerId="ADAL" clId="{C3A6FC52-AFC1-7249-AD13-FD92BE6A6479}" dt="2023-03-22T14:18:55.317" v="6" actId="18331"/>
        <pc:sldMkLst>
          <pc:docMk/>
          <pc:sldMk cId="602066350" sldId="259"/>
        </pc:sldMkLst>
        <pc:picChg chg="mod">
          <ac:chgData name="Christine O'Connor" userId="2d95e010-1fea-49d3-a80c-6b84a79b85de" providerId="ADAL" clId="{C3A6FC52-AFC1-7249-AD13-FD92BE6A6479}" dt="2023-03-22T14:18:55.317" v="6" actId="18331"/>
          <ac:picMkLst>
            <pc:docMk/>
            <pc:sldMk cId="602066350" sldId="259"/>
            <ac:picMk id="6" creationId="{21FD72A5-A162-DCCC-1AB7-6ACAEEAC8E61}"/>
          </ac:picMkLst>
        </pc:picChg>
      </pc:sldChg>
      <pc:sldChg chg="modSp">
        <pc:chgData name="Christine O'Connor" userId="2d95e010-1fea-49d3-a80c-6b84a79b85de" providerId="ADAL" clId="{C3A6FC52-AFC1-7249-AD13-FD92BE6A6479}" dt="2023-03-22T14:18:15.666" v="5" actId="18331"/>
        <pc:sldMkLst>
          <pc:docMk/>
          <pc:sldMk cId="3726948805" sldId="261"/>
        </pc:sldMkLst>
        <pc:picChg chg="mod">
          <ac:chgData name="Christine O'Connor" userId="2d95e010-1fea-49d3-a80c-6b84a79b85de" providerId="ADAL" clId="{C3A6FC52-AFC1-7249-AD13-FD92BE6A6479}" dt="2023-03-22T14:18:15.666" v="5" actId="18331"/>
          <ac:picMkLst>
            <pc:docMk/>
            <pc:sldMk cId="3726948805" sldId="261"/>
            <ac:picMk id="9" creationId="{7A3D1913-E2DB-8A78-9734-B1AA40DD193F}"/>
          </ac:picMkLst>
        </pc:picChg>
        <pc:picChg chg="mod">
          <ac:chgData name="Christine O'Connor" userId="2d95e010-1fea-49d3-a80c-6b84a79b85de" providerId="ADAL" clId="{C3A6FC52-AFC1-7249-AD13-FD92BE6A6479}" dt="2023-03-22T14:18:15.666" v="5" actId="18331"/>
          <ac:picMkLst>
            <pc:docMk/>
            <pc:sldMk cId="3726948805" sldId="261"/>
            <ac:picMk id="11" creationId="{63BA6183-787B-93C9-5ADB-546865958051}"/>
          </ac:picMkLst>
        </pc:picChg>
        <pc:picChg chg="mod">
          <ac:chgData name="Christine O'Connor" userId="2d95e010-1fea-49d3-a80c-6b84a79b85de" providerId="ADAL" clId="{C3A6FC52-AFC1-7249-AD13-FD92BE6A6479}" dt="2023-03-22T14:18:15.666" v="5" actId="18331"/>
          <ac:picMkLst>
            <pc:docMk/>
            <pc:sldMk cId="3726948805" sldId="261"/>
            <ac:picMk id="13" creationId="{D9671096-076B-F2DA-B704-C534563FFFDC}"/>
          </ac:picMkLst>
        </pc:picChg>
      </pc:sldChg>
      <pc:sldChg chg="modSp">
        <pc:chgData name="Christine O'Connor" userId="2d95e010-1fea-49d3-a80c-6b84a79b85de" providerId="ADAL" clId="{C3A6FC52-AFC1-7249-AD13-FD92BE6A6479}" dt="2023-03-22T14:18:06.668" v="4" actId="18331"/>
        <pc:sldMkLst>
          <pc:docMk/>
          <pc:sldMk cId="1934736040" sldId="262"/>
        </pc:sldMkLst>
        <pc:picChg chg="mod">
          <ac:chgData name="Christine O'Connor" userId="2d95e010-1fea-49d3-a80c-6b84a79b85de" providerId="ADAL" clId="{C3A6FC52-AFC1-7249-AD13-FD92BE6A6479}" dt="2023-03-22T14:18:06.668" v="4" actId="18331"/>
          <ac:picMkLst>
            <pc:docMk/>
            <pc:sldMk cId="1934736040" sldId="262"/>
            <ac:picMk id="7" creationId="{D91AE25B-EA18-DB57-0904-9CE0E874F8FC}"/>
          </ac:picMkLst>
        </pc:picChg>
      </pc:sldChg>
      <pc:sldChg chg="modSp">
        <pc:chgData name="Christine O'Connor" userId="2d95e010-1fea-49d3-a80c-6b84a79b85de" providerId="ADAL" clId="{C3A6FC52-AFC1-7249-AD13-FD92BE6A6479}" dt="2023-03-22T14:17:53.821" v="3" actId="18331"/>
        <pc:sldMkLst>
          <pc:docMk/>
          <pc:sldMk cId="4268872797" sldId="263"/>
        </pc:sldMkLst>
        <pc:picChg chg="mod">
          <ac:chgData name="Christine O'Connor" userId="2d95e010-1fea-49d3-a80c-6b84a79b85de" providerId="ADAL" clId="{C3A6FC52-AFC1-7249-AD13-FD92BE6A6479}" dt="2023-03-22T14:17:53.821" v="3" actId="18331"/>
          <ac:picMkLst>
            <pc:docMk/>
            <pc:sldMk cId="4268872797" sldId="263"/>
            <ac:picMk id="6" creationId="{6D03259F-A794-3F3A-7610-D0B0C0399C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F47E7-4840-334B-AEF8-89D830A44909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E7757-A232-E446-BBE0-9D3B3C3D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6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This template was designed for accessibility. It is recommended to</a:t>
            </a:r>
            <a:r>
              <a:rPr lang="en-US" b="1"/>
              <a:t> use the built in Slide Layouts and text boxes</a:t>
            </a:r>
            <a:r>
              <a:rPr lang="en-US"/>
              <a:t> provided in this template so that all of your content will be read by a screen reader. Check to make sure all content in your slides shows up in the Slide Outline. Go to </a:t>
            </a:r>
            <a:r>
              <a:rPr lang="en-US" b="1"/>
              <a:t>View &gt; Outline View </a:t>
            </a:r>
            <a:r>
              <a:rPr lang="en-US"/>
              <a:t>in the desktop version of PowerPoint.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E7757-A232-E446-BBE0-9D3B3C3D43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E7757-A232-E446-BBE0-9D3B3C3D43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6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E7757-A232-E446-BBE0-9D3B3C3D43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E7757-A232-E446-BBE0-9D3B3C3D43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0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E7757-A232-E446-BBE0-9D3B3C3D43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E7757-A232-E446-BBE0-9D3B3C3D43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1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C52A1C-3921-E793-1C68-8EDCE980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7739"/>
            <a:ext cx="12192002" cy="6893477"/>
          </a:xfrm>
          <a:prstGeom prst="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751BEC-A10C-10D8-C966-EDB9727C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88472"/>
            <a:ext cx="11996058" cy="305005"/>
          </a:xfrm>
          <a:prstGeom prst="rect">
            <a:avLst/>
          </a:prstGeom>
          <a:solidFill>
            <a:srgbClr val="1E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288E7E-4559-D84B-9158-DE7AF32A5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283467"/>
            <a:ext cx="11996057" cy="305005"/>
          </a:xfrm>
          <a:prstGeom prst="rect">
            <a:avLst/>
          </a:prstGeom>
          <a:solidFill>
            <a:srgbClr val="F2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hield">
            <a:extLst>
              <a:ext uri="{FF2B5EF4-FFF2-40B4-BE49-F238E27FC236}">
                <a16:creationId xmlns:a16="http://schemas.microsoft.com/office/drawing/2014/main" id="{F2102B87-8A6E-FC8B-143E-4E34330A7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650" y="-622422"/>
            <a:ext cx="6499607" cy="8102844"/>
          </a:xfrm>
          <a:prstGeom prst="rect">
            <a:avLst/>
          </a:prstGeom>
        </p:spPr>
      </p:pic>
      <p:pic>
        <p:nvPicPr>
          <p:cNvPr id="6" name="University Logo" descr="Empire State University Logo&#10;">
            <a:extLst>
              <a:ext uri="{FF2B5EF4-FFF2-40B4-BE49-F238E27FC236}">
                <a16:creationId xmlns:a16="http://schemas.microsoft.com/office/drawing/2014/main" id="{CD11C335-F26E-9A33-C5A5-35F17CB10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397" y="1725785"/>
            <a:ext cx="4681368" cy="990663"/>
          </a:xfrm>
          <a:prstGeom prst="rect">
            <a:avLst/>
          </a:prstGeom>
        </p:spPr>
      </p:pic>
      <p:sp>
        <p:nvSpPr>
          <p:cNvPr id="13" name="Presentation Title">
            <a:extLst>
              <a:ext uri="{FF2B5EF4-FFF2-40B4-BE49-F238E27FC236}">
                <a16:creationId xmlns:a16="http://schemas.microsoft.com/office/drawing/2014/main" id="{6F22288A-35CC-E5C6-EBD2-45FA5F3B9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056" y="3210621"/>
            <a:ext cx="6226590" cy="2885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Adelle PE" panose="0200050306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">
            <a:extLst>
              <a:ext uri="{FF2B5EF4-FFF2-40B4-BE49-F238E27FC236}">
                <a16:creationId xmlns:a16="http://schemas.microsoft.com/office/drawing/2014/main" id="{3EB84D9C-1111-76DF-5CDD-133212DC2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444" y="3739736"/>
            <a:ext cx="4249383" cy="3050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 Semibold" panose="020B0306030504020204" pitchFamily="34" charset="0"/>
                <a:ea typeface="Open Sans Semibold" panose="020B0306030504020204" pitchFamily="34" charset="0"/>
                <a:cs typeface="Open Sans Semibold" panose="020B0306030504020204" pitchFamily="34" charset="0"/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resenter's Name">
            <a:extLst>
              <a:ext uri="{FF2B5EF4-FFF2-40B4-BE49-F238E27FC236}">
                <a16:creationId xmlns:a16="http://schemas.microsoft.com/office/drawing/2014/main" id="{7EFA0B4E-7193-3D92-B1E0-C58776FC63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444" y="4179505"/>
            <a:ext cx="2179637" cy="305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5776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A7874559-2857-F749-D40E-9D6AD26782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15208"/>
            <a:ext cx="12216064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1800" b="0" i="0" kern="1200" baseline="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Drag your picture here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68D2CDEC-3B35-5BA9-E0B5-61C0D855F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579" y="3890379"/>
            <a:ext cx="10988842" cy="59499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rgbClr val="143B75"/>
                </a:solidFill>
                <a:latin typeface="Adelle PE" panose="02000503060000020004" pitchFamily="2" charset="77"/>
              </a:defRPr>
            </a:lvl1pPr>
          </a:lstStyle>
          <a:p>
            <a:r>
              <a:rPr lang="en-US"/>
              <a:t>Click to Edit Content</a:t>
            </a:r>
          </a:p>
        </p:txBody>
      </p:sp>
      <p:sp>
        <p:nvSpPr>
          <p:cNvPr id="2" name="Text">
            <a:extLst>
              <a:ext uri="{FF2B5EF4-FFF2-40B4-BE49-F238E27FC236}">
                <a16:creationId xmlns:a16="http://schemas.microsoft.com/office/drawing/2014/main" id="{8B74FAB4-4A33-4B1E-3B92-FA36B61699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579" y="4752700"/>
            <a:ext cx="10988842" cy="1859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96513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373CFF3-A4C3-C3E8-3E0A-56C7A000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60001"/>
            <a:ext cx="10515600" cy="44339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1D428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09D5EE5F-C8F4-9066-8F6B-AA94775AB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5" y="1240967"/>
            <a:ext cx="10515601" cy="443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i="0" kern="1200" dirty="0">
                <a:solidFill>
                  <a:schemeClr val="tx1"/>
                </a:solidFill>
                <a:latin typeface="Open Sans Semibold" panose="020B0306030504020204" pitchFamily="34" charset="0"/>
                <a:ea typeface="Open Sans Semibold" panose="020B0306030504020204" pitchFamily="34" charset="0"/>
                <a:cs typeface="Open Sans Semibold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1">
            <a:extLst>
              <a:ext uri="{FF2B5EF4-FFF2-40B4-BE49-F238E27FC236}">
                <a16:creationId xmlns:a16="http://schemas.microsoft.com/office/drawing/2014/main" id="{28AD97C3-CA6F-EACA-B083-C56EA00952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1393" y="1963188"/>
            <a:ext cx="3141843" cy="27343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2">
            <a:extLst>
              <a:ext uri="{FF2B5EF4-FFF2-40B4-BE49-F238E27FC236}">
                <a16:creationId xmlns:a16="http://schemas.microsoft.com/office/drawing/2014/main" id="{150AAD9D-BD12-BC4D-C936-69FF7248BF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5079" y="1963186"/>
            <a:ext cx="3141843" cy="27388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3">
            <a:extLst>
              <a:ext uri="{FF2B5EF4-FFF2-40B4-BE49-F238E27FC236}">
                <a16:creationId xmlns:a16="http://schemas.microsoft.com/office/drawing/2014/main" id="{FF402EE5-6613-FB72-158A-C9699CBFD1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88764" y="1939950"/>
            <a:ext cx="3141843" cy="2762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Title 1">
            <a:extLst>
              <a:ext uri="{FF2B5EF4-FFF2-40B4-BE49-F238E27FC236}">
                <a16:creationId xmlns:a16="http://schemas.microsoft.com/office/drawing/2014/main" id="{3F12FA76-86FF-DF0D-B172-237CB45A0B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1392" y="4811797"/>
            <a:ext cx="3141843" cy="3821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Open Sans Semibold" panose="020B0306030504020204" pitchFamily="34" charset="0"/>
                <a:ea typeface="Open Sans Semibold" panose="020B0306030504020204" pitchFamily="34" charset="0"/>
                <a:cs typeface="Open Sans Semibold" panose="020B0306030504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6" name="Picture Title 2">
            <a:extLst>
              <a:ext uri="{FF2B5EF4-FFF2-40B4-BE49-F238E27FC236}">
                <a16:creationId xmlns:a16="http://schemas.microsoft.com/office/drawing/2014/main" id="{8FA9A301-8B8C-3B99-71E2-39C12B3BEC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25075" y="4811796"/>
            <a:ext cx="3141843" cy="3821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Open Sans Semibold" panose="020B0306030504020204" pitchFamily="34" charset="0"/>
                <a:ea typeface="Open Sans Semibold" panose="020B0306030504020204" pitchFamily="34" charset="0"/>
                <a:cs typeface="Open Sans Semibold" panose="020B0306030504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Picture Title 3">
            <a:extLst>
              <a:ext uri="{FF2B5EF4-FFF2-40B4-BE49-F238E27FC236}">
                <a16:creationId xmlns:a16="http://schemas.microsoft.com/office/drawing/2014/main" id="{99030436-C6FA-7195-4B6B-CE94EDA17C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8764" y="4811796"/>
            <a:ext cx="3141843" cy="3821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Open Sans Semibold" panose="020B0306030504020204" pitchFamily="34" charset="0"/>
                <a:ea typeface="Open Sans Semibold" panose="020B0306030504020204" pitchFamily="34" charset="0"/>
                <a:cs typeface="Open Sans Semibold" panose="020B0306030504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4BA09637-9361-A047-F921-9BE6B40CEA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1393" y="5308199"/>
            <a:ext cx="3141843" cy="126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C9E01632-8471-D682-9885-270DFA01A5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5077" y="5330482"/>
            <a:ext cx="3141843" cy="126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650A014D-F7A3-CD37-C9AC-4EB6775D30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88764" y="5330482"/>
            <a:ext cx="3141843" cy="126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2664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14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Tex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EB52F5AF-F13B-D41E-728D-5EB232A8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295465"/>
            <a:ext cx="10515601" cy="443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i="0" kern="1200" dirty="0">
                <a:solidFill>
                  <a:schemeClr val="tx1"/>
                </a:solidFill>
                <a:latin typeface="Open Sans Semibold" panose="020B0306030504020204" pitchFamily="34" charset="0"/>
                <a:ea typeface="Open Sans Semibold" panose="020B0306030504020204" pitchFamily="34" charset="0"/>
                <a:cs typeface="Open Sans Semibold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ECFDB2A9-5D4F-3C8A-D4D9-DFF2DF07E1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2186561"/>
            <a:ext cx="3032938" cy="4279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88639" rtl="0" eaLnBrk="1" latinLnBrk="0" hangingPunct="1">
              <a:spcBef>
                <a:spcPct val="20000"/>
              </a:spcBef>
              <a:buFont typeface="Arial"/>
              <a:defRPr lang="en-US" sz="20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algn="l" defTabSz="1088639" rtl="0" eaLnBrk="1" latinLnBrk="0" hangingPunct="1">
              <a:spcBef>
                <a:spcPct val="20000"/>
              </a:spcBef>
              <a:buFont typeface="Arial"/>
              <a:defRPr lang="en-US" sz="18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algn="l" defTabSz="1088639" rtl="0" eaLnBrk="1" latinLnBrk="0" hangingPunct="1">
              <a:spcBef>
                <a:spcPct val="20000"/>
              </a:spcBef>
              <a:buFont typeface="Arial"/>
              <a:defRPr lang="en-US" sz="16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algn="l" defTabSz="1088639" rtl="0" eaLnBrk="1" latinLnBrk="0" hangingPunct="1">
              <a:spcBef>
                <a:spcPct val="20000"/>
              </a:spcBef>
              <a:buFont typeface="Arial"/>
              <a:defRPr lang="en-US" sz="14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algn="l" defTabSz="1088639" rtl="0" eaLnBrk="1" latinLnBrk="0" hangingPunct="1">
              <a:spcBef>
                <a:spcPct val="20000"/>
              </a:spcBef>
              <a:buFont typeface="Arial"/>
              <a:defRPr lang="en-US" sz="12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1">
            <a:extLst>
              <a:ext uri="{FF2B5EF4-FFF2-40B4-BE49-F238E27FC236}">
                <a16:creationId xmlns:a16="http://schemas.microsoft.com/office/drawing/2014/main" id="{D98F659E-9B7A-3972-9AAD-00E883B062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03048" y="2186560"/>
            <a:ext cx="2303594" cy="42794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2">
            <a:extLst>
              <a:ext uri="{FF2B5EF4-FFF2-40B4-BE49-F238E27FC236}">
                <a16:creationId xmlns:a16="http://schemas.microsoft.com/office/drawing/2014/main" id="{EE6CA529-FDC4-F82E-11E2-3B24CD9C7F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45259" y="2186560"/>
            <a:ext cx="2303594" cy="42794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3">
            <a:extLst>
              <a:ext uri="{FF2B5EF4-FFF2-40B4-BE49-F238E27FC236}">
                <a16:creationId xmlns:a16="http://schemas.microsoft.com/office/drawing/2014/main" id="{6B494C48-CDF0-6FCD-9951-F34A4D832F4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50206" y="2186561"/>
            <a:ext cx="2303594" cy="42794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7E6446F-1E9B-8B48-065C-740EDBF5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723"/>
            <a:ext cx="10515600" cy="44339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6867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">
            <a:extLst>
              <a:ext uri="{FF2B5EF4-FFF2-40B4-BE49-F238E27FC236}">
                <a16:creationId xmlns:a16="http://schemas.microsoft.com/office/drawing/2014/main" id="{A735215B-461D-553E-9CE4-6F94B4234E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7012" y="1363135"/>
            <a:ext cx="9905267" cy="382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i="0" kern="1200" dirty="0">
                <a:solidFill>
                  <a:schemeClr val="tx1"/>
                </a:solidFill>
                <a:latin typeface="Open Sans Semibold" panose="020B0306030504020204" pitchFamily="34" charset="0"/>
                <a:ea typeface="Open Sans Semibold" panose="020B0306030504020204" pitchFamily="34" charset="0"/>
                <a:cs typeface="Open Sans Semibold" panose="020B0306030504020204" pitchFamily="34" charset="0"/>
              </a:defRPr>
            </a:lvl1pPr>
          </a:lstStyle>
          <a:p>
            <a:r>
              <a:rPr lang="en-US"/>
              <a:t>Subhead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CF4344E-12D8-EFD6-F2D7-FFD0FADE6B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9720" y="1918228"/>
            <a:ext cx="5855811" cy="46488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88639" rtl="0" eaLnBrk="1" latinLnBrk="0" hangingPunct="1">
              <a:spcBef>
                <a:spcPct val="20000"/>
              </a:spcBef>
              <a:buFont typeface="Arial"/>
              <a:defRPr lang="en-US" sz="20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algn="l" defTabSz="1088639" rtl="0" eaLnBrk="1" latinLnBrk="0" hangingPunct="1">
              <a:spcBef>
                <a:spcPct val="20000"/>
              </a:spcBef>
              <a:buFont typeface="Arial"/>
              <a:defRPr lang="en-US" sz="18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algn="l" defTabSz="1088639" rtl="0" eaLnBrk="1" latinLnBrk="0" hangingPunct="1">
              <a:spcBef>
                <a:spcPct val="20000"/>
              </a:spcBef>
              <a:buFont typeface="Arial"/>
              <a:defRPr lang="en-US" sz="16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algn="l" defTabSz="1088639" rtl="0" eaLnBrk="1" latinLnBrk="0" hangingPunct="1">
              <a:spcBef>
                <a:spcPct val="20000"/>
              </a:spcBef>
              <a:buFont typeface="Arial"/>
              <a:defRPr lang="en-US" sz="14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algn="l" defTabSz="1088639" rtl="0" eaLnBrk="1" latinLnBrk="0" hangingPunct="1">
              <a:spcBef>
                <a:spcPct val="20000"/>
              </a:spcBef>
              <a:buFont typeface="Arial"/>
              <a:defRPr lang="en-US" sz="12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">
            <a:extLst>
              <a:ext uri="{FF2B5EF4-FFF2-40B4-BE49-F238E27FC236}">
                <a16:creationId xmlns:a16="http://schemas.microsoft.com/office/drawing/2014/main" id="{908CA895-CE81-492C-4439-B9E8B68A24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57545" y="2196548"/>
            <a:ext cx="3894734" cy="39147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48FCD985-FEDB-7DB1-1EB8-0E2EC161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723"/>
            <a:ext cx="10515600" cy="44339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84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">
            <a:extLst>
              <a:ext uri="{FF2B5EF4-FFF2-40B4-BE49-F238E27FC236}">
                <a16:creationId xmlns:a16="http://schemas.microsoft.com/office/drawing/2014/main" id="{32D74578-C321-18E6-2ED3-1D3865834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7" y="1339924"/>
            <a:ext cx="10515601" cy="443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i="0" kern="1200" dirty="0">
                <a:solidFill>
                  <a:schemeClr val="tx1"/>
                </a:solidFill>
                <a:latin typeface="Open Sans Semibold" panose="020B0306030504020204" pitchFamily="34" charset="0"/>
                <a:ea typeface="Open Sans Semibold" panose="020B0306030504020204" pitchFamily="34" charset="0"/>
                <a:cs typeface="Open Sans Semibold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BC21F050-E55F-2F28-966C-3DE7BEB5C4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7048" y="2214282"/>
            <a:ext cx="9897901" cy="40880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800" b="0" i="0" kern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2254CE9-C205-77AA-2156-651AF7B8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723"/>
            <a:ext cx="10515600" cy="44339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50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BF5A21-9CC7-BF95-27B9-7C319D89D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621"/>
            <a:ext cx="12192000" cy="112895"/>
          </a:xfrm>
          <a:prstGeom prst="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FB1FD-1967-F1C7-4B25-BACBE33B5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7652"/>
            <a:ext cx="12192000" cy="111762"/>
          </a:xfrm>
          <a:prstGeom prst="rect">
            <a:avLst/>
          </a:prstGeom>
          <a:solidFill>
            <a:srgbClr val="1E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E7DAB8-64DF-933E-23C9-97921352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09414"/>
            <a:ext cx="12192000" cy="97652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0271C-5877-DFBB-DF34-C43215D44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951" y="-7621"/>
            <a:ext cx="1954902" cy="1226822"/>
          </a:xfrm>
          <a:prstGeom prst="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ogo" descr="Empire State University Logo">
            <a:extLst>
              <a:ext uri="{FF2B5EF4-FFF2-40B4-BE49-F238E27FC236}">
                <a16:creationId xmlns:a16="http://schemas.microsoft.com/office/drawing/2014/main" id="{3A709E41-8A8D-6C73-5816-86B6287C033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2669" y="153924"/>
            <a:ext cx="1673465" cy="9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6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1D428A"/>
          </a:solidFill>
          <a:latin typeface="Adelle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delle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dell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dell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dell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dell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6BC4-C5AF-0D7E-8BC5-DD489FB9A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056" y="3210621"/>
            <a:ext cx="5737760" cy="116552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4000" b="0">
                <a:latin typeface="Tahoma"/>
                <a:ea typeface="Tahoma"/>
                <a:cs typeface="Tahoma"/>
              </a:rPr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75AAE-3F29-CA91-21F7-052F522C5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293" y="4559245"/>
            <a:ext cx="5241420" cy="765081"/>
          </a:xfrm>
        </p:spPr>
        <p:txBody>
          <a:bodyPr lIns="91440" tIns="45720" rIns="91440" bIns="45720" anchor="t"/>
          <a:lstStyle/>
          <a:p>
            <a:r>
              <a:rPr lang="en-US" sz="2400" b="0">
                <a:latin typeface="Tahoma"/>
                <a:ea typeface="Open Sans Semibold"/>
                <a:cs typeface="Open Sans Semibold"/>
              </a:rPr>
              <a:t>A Template for the masses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A62CA-7CD0-4ADB-F6A5-51A6BB4D03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8293" y="5142788"/>
            <a:ext cx="3200429" cy="693193"/>
          </a:xfrm>
        </p:spPr>
        <p:txBody>
          <a:bodyPr lIns="91440" tIns="45720" rIns="91440" bIns="45720" anchor="t"/>
          <a:lstStyle/>
          <a:p>
            <a:r>
              <a:rPr lang="en-US" sz="2400">
                <a:latin typeface="Tahoma"/>
                <a:ea typeface="Tahoma"/>
                <a:cs typeface="Tahoma"/>
              </a:rPr>
              <a:t>Presenter Name</a:t>
            </a:r>
          </a:p>
        </p:txBody>
      </p:sp>
    </p:spTree>
    <p:extLst>
      <p:ext uri="{BB962C8B-B14F-4D97-AF65-F5344CB8AC3E}">
        <p14:creationId xmlns:p14="http://schemas.microsoft.com/office/powerpoint/2010/main" val="21118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B9C72A7-8E53-11BB-5131-D68B5A64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Tahoma"/>
                <a:ea typeface="Tahoma"/>
                <a:cs typeface="Tahoma"/>
              </a:rPr>
              <a:t>Click to Add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6A910B0-29BD-B4F0-C855-F58F56859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400">
                <a:latin typeface="Tahoma"/>
                <a:ea typeface="Open Sans Semibold"/>
                <a:cs typeface="Open Sans Semibold"/>
              </a:rPr>
              <a:t>Make sure all slide titles are unique.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BA2BF912-868F-4510-1FA4-D7137BFFF7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5609BBD-9403-AFD5-04AF-345FC89307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A5491B75-603A-F8D0-759C-AC89BB275C4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Picture Title 1">
            <a:extLst>
              <a:ext uri="{FF2B5EF4-FFF2-40B4-BE49-F238E27FC236}">
                <a16:creationId xmlns:a16="http://schemas.microsoft.com/office/drawing/2014/main" id="{C42E3991-9488-700D-4CEB-B6B76DE969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r>
              <a:rPr lang="en-US" sz="2400">
                <a:latin typeface="Tahoma"/>
                <a:ea typeface="Open Sans Semibold"/>
                <a:cs typeface="Open Sans Semibold"/>
              </a:rPr>
              <a:t>Title One</a:t>
            </a:r>
          </a:p>
        </p:txBody>
      </p:sp>
      <p:sp>
        <p:nvSpPr>
          <p:cNvPr id="8" name="Picture Title 2">
            <a:extLst>
              <a:ext uri="{FF2B5EF4-FFF2-40B4-BE49-F238E27FC236}">
                <a16:creationId xmlns:a16="http://schemas.microsoft.com/office/drawing/2014/main" id="{6AB0752E-499F-2E59-50DA-9974456658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91440" tIns="45720" rIns="91440" bIns="45720" anchor="t"/>
          <a:lstStyle/>
          <a:p>
            <a:r>
              <a:rPr lang="en-US" sz="2400">
                <a:latin typeface="Tahoma"/>
                <a:ea typeface="Open Sans Semibold"/>
                <a:cs typeface="Open Sans Semibold"/>
              </a:rPr>
              <a:t>Title Two</a:t>
            </a:r>
          </a:p>
        </p:txBody>
      </p:sp>
      <p:sp>
        <p:nvSpPr>
          <p:cNvPr id="9" name="Picture Title 3">
            <a:extLst>
              <a:ext uri="{FF2B5EF4-FFF2-40B4-BE49-F238E27FC236}">
                <a16:creationId xmlns:a16="http://schemas.microsoft.com/office/drawing/2014/main" id="{5D688024-B24E-6C81-A946-7A6493C7F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/>
          <a:lstStyle/>
          <a:p>
            <a:r>
              <a:rPr lang="en-US" sz="2400">
                <a:latin typeface="Tahoma"/>
                <a:ea typeface="Open Sans Semibold"/>
                <a:cs typeface="Open Sans Semibold"/>
              </a:rPr>
              <a:t>Title Three</a:t>
            </a: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9013BCC5-F3DD-49DD-FD65-93FED2B4A4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000">
                <a:latin typeface="Tahoma"/>
                <a:ea typeface="Open Sans Light"/>
                <a:cs typeface="Open Sans Light"/>
              </a:rPr>
              <a:t>When choosing colors, remember the importance of good color contrast.</a:t>
            </a:r>
            <a:endParaRPr lang="en-US" sz="2000">
              <a:latin typeface="Tahoma"/>
            </a:endParaRPr>
          </a:p>
          <a:p>
            <a:endParaRPr lang="en-US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887AE862-8242-0757-723E-B7E3E513E7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000">
                <a:latin typeface="Tahoma"/>
                <a:ea typeface="Open Sans Light"/>
                <a:cs typeface="Open Sans Light"/>
              </a:rPr>
              <a:t>Use large and easy to read sans-serif fonts. (This is Tahoma 20pt.)</a:t>
            </a:r>
            <a:endParaRPr lang="en-US" sz="2000">
              <a:latin typeface="Tahoma"/>
            </a:endParaRP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5167F94D-979B-607F-61BC-34578C80AC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88764" y="5316105"/>
            <a:ext cx="3530031" cy="126567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000">
                <a:latin typeface="Tahoma"/>
                <a:ea typeface="Open Sans Light"/>
                <a:cs typeface="Open Sans Light"/>
              </a:rPr>
              <a:t>Images should have alt text. Right click the image to edit alt text in the description field. </a:t>
            </a:r>
            <a:endParaRPr lang="en-US" sz="200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5587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>
            <a:extLst>
              <a:ext uri="{FF2B5EF4-FFF2-40B4-BE49-F238E27FC236}">
                <a16:creationId xmlns:a16="http://schemas.microsoft.com/office/drawing/2014/main" id="{21FD72A5-A162-DCCC-1AB7-6ACAEEAC8E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" r="124"/>
          <a:stretch/>
        </p:blipFill>
        <p:spPr/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83972E59-8B72-43E2-08D9-6BA1C6CE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Tahoma"/>
                <a:ea typeface="Tahoma"/>
                <a:cs typeface="Tahoma"/>
              </a:rPr>
              <a:t>Heading One Title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15461EEB-BF75-D84D-9DAC-178A09ED65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>
                <a:latin typeface="Tahoma"/>
                <a:ea typeface="Open Sans Light"/>
                <a:cs typeface="Open Sans Light"/>
              </a:rPr>
              <a:t>A screen reader will read information in the order it was added to the slide. If you need to change the reading order, go to </a:t>
            </a:r>
            <a:r>
              <a:rPr lang="en-US" sz="2400" b="1">
                <a:latin typeface="Tahoma"/>
                <a:ea typeface="Open Sans Light"/>
                <a:cs typeface="Open Sans Light"/>
              </a:rPr>
              <a:t>Review &gt; Check Accessibility &gt; Reading Order Pane </a:t>
            </a:r>
            <a:r>
              <a:rPr lang="en-US" sz="2400">
                <a:latin typeface="Tahoma"/>
                <a:ea typeface="Open Sans Light"/>
                <a:cs typeface="Open Sans Light"/>
              </a:rPr>
              <a:t>in the desktop version of PowerPoint.</a:t>
            </a:r>
            <a:endParaRPr lang="en-US" sz="240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0206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ECC8-7B27-4045-27AE-83925699EB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22338"/>
            <a:ext cx="11410950" cy="69307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282356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9DAC6-72F2-C826-FE21-6B0BB4C4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Tahoma"/>
                <a:ea typeface="Tahoma"/>
                <a:cs typeface="Tahoma"/>
              </a:rPr>
              <a:t>Click to Add Title (2)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74B7F2DC-6241-129D-7ACD-4D1932E271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400">
                <a:latin typeface="Tahoma"/>
                <a:ea typeface="Open Sans Semibold"/>
                <a:cs typeface="Open Sans Semibold"/>
              </a:rPr>
              <a:t>This template was designed for accessibility.</a:t>
            </a:r>
          </a:p>
          <a:p>
            <a:endParaRPr lang="en-US" err="1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6E81F987-2371-5F1D-96D5-93CC0119FF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5031" y="2186561"/>
            <a:ext cx="3665540" cy="4279488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Tahoma"/>
                <a:ea typeface="Open Sans Light"/>
                <a:cs typeface="Open Sans Light"/>
              </a:rPr>
              <a:t>Try to avoid using transitions and animations in your slides.</a:t>
            </a:r>
            <a:endParaRPr lang="en-US">
              <a:latin typeface="Tahoma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Tahoma"/>
                <a:ea typeface="Open Sans Light"/>
                <a:cs typeface="Open Sans Light"/>
              </a:rPr>
              <a:t>Try to avoid using SmartArt as it is inconsistently read by screen readers.</a:t>
            </a:r>
          </a:p>
          <a:p>
            <a:pPr>
              <a:lnSpc>
                <a:spcPct val="100000"/>
              </a:lnSpc>
            </a:pPr>
            <a:r>
              <a:rPr lang="en-US">
                <a:latin typeface="Tahoma"/>
                <a:ea typeface="Open Sans Light"/>
                <a:cs typeface="Open Sans Light"/>
              </a:rPr>
              <a:t>To turn on the Accessibility Checker, go to </a:t>
            </a:r>
            <a:r>
              <a:rPr lang="en-US" b="1">
                <a:latin typeface="Tahoma"/>
                <a:ea typeface="Open Sans Light"/>
                <a:cs typeface="Open Sans Light"/>
              </a:rPr>
              <a:t>Review &gt; Check Accessibility.</a:t>
            </a:r>
            <a:endParaRPr lang="en-US">
              <a:latin typeface="Tahoma"/>
              <a:ea typeface="Open Sans Light"/>
              <a:cs typeface="Open Sans Light"/>
            </a:endParaRPr>
          </a:p>
          <a:p>
            <a:endParaRPr 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A3D1913-E2DB-8A78-9734-B1AA40DD193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217" y="2186560"/>
            <a:ext cx="2030425" cy="4279489"/>
          </a:xfrm>
          <a:ln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3BA6183-787B-93C9-5ADB-54686595805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9671096-076B-F2DA-B704-C534563FFFD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0206" y="2186561"/>
            <a:ext cx="2303594" cy="4279489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94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1F9C13D-1372-51DE-E4C9-3BD5E07B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Tahoma"/>
                <a:ea typeface="Tahoma"/>
                <a:cs typeface="Tahoma"/>
              </a:rPr>
              <a:t>Heading One Title (1)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A613A19-8B10-8656-68DC-3869B29B9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400">
                <a:latin typeface="Tahoma"/>
                <a:ea typeface="Open Sans Semibold"/>
                <a:cs typeface="Open Sans Semibold"/>
              </a:rPr>
              <a:t>This template was designed for accessibility.</a:t>
            </a:r>
          </a:p>
          <a:p>
            <a:endParaRPr lang="en-US" err="1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50D72AF1-ED15-889C-51BC-B05BFD796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54097" y="2119511"/>
            <a:ext cx="4691245" cy="4188792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Tahoma"/>
                <a:ea typeface="Open Sans Light"/>
                <a:cs typeface="Open Sans Light"/>
              </a:rPr>
              <a:t>Avoid drawing new text boxes. Instead, </a:t>
            </a:r>
            <a:r>
              <a:rPr lang="en-US" b="1">
                <a:latin typeface="Tahoma"/>
                <a:ea typeface="Open Sans Light"/>
                <a:cs typeface="Open Sans Light"/>
              </a:rPr>
              <a:t>use the built in Slide Layouts</a:t>
            </a:r>
            <a:r>
              <a:rPr lang="en-US">
                <a:latin typeface="Tahoma"/>
                <a:ea typeface="Open Sans Light"/>
                <a:cs typeface="Open Sans Light"/>
              </a:rPr>
              <a:t> and text boxes provided in this template.</a:t>
            </a:r>
            <a:endParaRPr lang="en-US">
              <a:latin typeface="Tahoma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Tahoma"/>
                <a:ea typeface="Open Sans Light"/>
                <a:cs typeface="Open Sans Light"/>
              </a:rPr>
              <a:t>Make sure all content in your slides shows up in the Slide Outline. To Check, go to </a:t>
            </a:r>
            <a:r>
              <a:rPr lang="en-US" b="1">
                <a:latin typeface="Tahoma"/>
                <a:ea typeface="Open Sans Light"/>
                <a:cs typeface="Open Sans Light"/>
              </a:rPr>
              <a:t>View &gt; Outline View </a:t>
            </a:r>
            <a:r>
              <a:rPr lang="en-US">
                <a:latin typeface="Tahoma"/>
                <a:ea typeface="Open Sans Light"/>
                <a:cs typeface="Open Sans Light"/>
              </a:rPr>
              <a:t>in the desktop version of PowerPoint. </a:t>
            </a:r>
          </a:p>
          <a:p>
            <a:pPr>
              <a:lnSpc>
                <a:spcPct val="100000"/>
              </a:lnSpc>
            </a:pPr>
            <a:r>
              <a:rPr lang="en-US">
                <a:latin typeface="Tahoma"/>
                <a:ea typeface="Open Sans Light"/>
                <a:cs typeface="Open Sans Light"/>
              </a:rPr>
              <a:t>It is a good practice to describe any images in your slides while giving your live presentation. </a:t>
            </a:r>
            <a:endParaRPr lang="en-US">
              <a:latin typeface="Tahoma"/>
            </a:endParaRPr>
          </a:p>
          <a:p>
            <a:endParaRPr lang="en-US">
              <a:latin typeface="Tahoma"/>
            </a:endParaRPr>
          </a:p>
          <a:p>
            <a:endParaRPr lang="en-US"/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D91AE25B-EA18-DB57-0904-9CE0E874F8F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999" y="2239680"/>
            <a:ext cx="4067262" cy="4087257"/>
          </a:xfrm>
        </p:spPr>
      </p:pic>
    </p:spTree>
    <p:extLst>
      <p:ext uri="{BB962C8B-B14F-4D97-AF65-F5344CB8AC3E}">
        <p14:creationId xmlns:p14="http://schemas.microsoft.com/office/powerpoint/2010/main" val="193473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63EAF95-DAE7-7AA5-A6AC-A173DFA7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Tahoma"/>
                <a:ea typeface="Tahoma"/>
                <a:cs typeface="Tahoma"/>
              </a:rPr>
              <a:t>Heading One Title (2)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D3C10966-BCA8-3034-1CF3-013DA26CC6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400">
                <a:latin typeface="Tahoma"/>
                <a:ea typeface="Open Sans Semibold"/>
                <a:cs typeface="Open Sans Semibold"/>
              </a:rPr>
              <a:t>Make sure all slide titles are unique.</a:t>
            </a:r>
          </a:p>
          <a:p>
            <a:endParaRPr lang="en-US" sz="2400"/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6D03259F-A794-3F3A-7610-D0B0C0399C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2688727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Empire State University">
      <a:dk1>
        <a:srgbClr val="000000"/>
      </a:dk1>
      <a:lt1>
        <a:srgbClr val="FFFFFF"/>
      </a:lt1>
      <a:dk2>
        <a:srgbClr val="1D418A"/>
      </a:dk2>
      <a:lt2>
        <a:srgbClr val="FFFFFF"/>
      </a:lt2>
      <a:accent1>
        <a:srgbClr val="1D418A"/>
      </a:accent1>
      <a:accent2>
        <a:srgbClr val="ED7D31"/>
      </a:accent2>
      <a:accent3>
        <a:srgbClr val="A5A5A5"/>
      </a:accent3>
      <a:accent4>
        <a:srgbClr val="FFC000"/>
      </a:accent4>
      <a:accent5>
        <a:srgbClr val="1EA9E1"/>
      </a:accent5>
      <a:accent6>
        <a:srgbClr val="ED7D3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A184EEF8FAB409C12789784B3143C" ma:contentTypeVersion="17" ma:contentTypeDescription="Create a new document." ma:contentTypeScope="" ma:versionID="02fbdb9d6fb566cddc89cf46ce4d75b0">
  <xsd:schema xmlns:xsd="http://www.w3.org/2001/XMLSchema" xmlns:xs="http://www.w3.org/2001/XMLSchema" xmlns:p="http://schemas.microsoft.com/office/2006/metadata/properties" xmlns:ns1="http://schemas.microsoft.com/sharepoint/v3" xmlns:ns2="d5a10789-b804-40bf-8cc3-c27acf49d61b" xmlns:ns3="f53a7cae-140a-4092-956a-47bd42c7608b" targetNamespace="http://schemas.microsoft.com/office/2006/metadata/properties" ma:root="true" ma:fieldsID="872e259e9be292944818b2171cd34f45" ns1:_="" ns2:_="" ns3:_="">
    <xsd:import namespace="http://schemas.microsoft.com/sharepoint/v3"/>
    <xsd:import namespace="d5a10789-b804-40bf-8cc3-c27acf49d61b"/>
    <xsd:import namespace="f53a7cae-140a-4092-956a-47bd42c7608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972fc761a104d68955bab199fcc2b0d" minOccurs="0"/>
                <xsd:element ref="ns2:he8a2e5ff8a541f59c55b9dcc2130db2" minOccurs="0"/>
                <xsd:element ref="ns2:nf2239a475454a67bce9ee3593754a34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10789-b804-40bf-8cc3-c27acf49d61b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f223548d-c4ce-4c1d-8bc5-e6799b0e8d9d}" ma:internalName="TaxCatchAll" ma:showField="CatchAllData" ma:web="d5a10789-b804-40bf-8cc3-c27acf49d6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f223548d-c4ce-4c1d-8bc5-e6799b0e8d9d}" ma:internalName="TaxCatchAllLabel" ma:readOnly="true" ma:showField="CatchAllDataLabel" ma:web="d5a10789-b804-40bf-8cc3-c27acf49d6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972fc761a104d68955bab199fcc2b0d" ma:index="10" nillable="true" ma:taxonomy="true" ma:internalName="e972fc761a104d68955bab199fcc2b0d" ma:taxonomyFieldName="College_x0020_Locations" ma:displayName="College Locations" ma:default="" ma:fieldId="{e972fc76-1a10-4d68-955b-ab199fcc2b0d}" ma:taxonomyMulti="true" ma:sspId="e9c9f540-5a5c-4896-a00c-e06d910893a1" ma:termSetId="74a1be6e-db7a-4743-b3d5-3b089f10f4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e8a2e5ff8a541f59c55b9dcc2130db2" ma:index="12" nillable="true" ma:taxonomy="true" ma:internalName="he8a2e5ff8a541f59c55b9dcc2130db2" ma:taxonomyFieldName="College_x0020_Keywords" ma:displayName="College Keywords" ma:default="" ma:fieldId="{1e8a2e5f-f8a5-41f5-9c55-b9dcc2130db2}" ma:taxonomyMulti="true" ma:sspId="e9c9f540-5a5c-4896-a00c-e06d910893a1" ma:termSetId="c588ba2d-4c9f-4d9d-b2a9-1ed1d13344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f2239a475454a67bce9ee3593754a34" ma:index="14" nillable="true" ma:taxonomy="true" ma:internalName="nf2239a475454a67bce9ee3593754a34" ma:taxonomyFieldName="Custom_x0020_Keywords" ma:displayName="Custom Keywords" ma:default="" ma:fieldId="{7f2239a4-7545-4a67-bce9-ee3593754a34}" ma:taxonomyMulti="true" ma:sspId="e9c9f540-5a5c-4896-a00c-e06d910893a1" ma:termSetId="5551eee6-b739-4eec-8179-6b8a7a184f2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a7cae-140a-4092-956a-47bd42c760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e9c9f540-5a5c-4896-a00c-e06d910893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e8a2e5ff8a541f59c55b9dcc2130db2 xmlns="d5a10789-b804-40bf-8cc3-c27acf49d61b">
      <Terms xmlns="http://schemas.microsoft.com/office/infopath/2007/PartnerControls"/>
    </he8a2e5ff8a541f59c55b9dcc2130db2>
    <_dlc_DocId xmlns="d5a10789-b804-40bf-8cc3-c27acf49d61b">3DK7PUSKFSPZ-832288501-146341</_dlc_DocId>
    <lcf76f155ced4ddcb4097134ff3c332f xmlns="f53a7cae-140a-4092-956a-47bd42c7608b">
      <Terms xmlns="http://schemas.microsoft.com/office/infopath/2007/PartnerControls"/>
    </lcf76f155ced4ddcb4097134ff3c332f>
    <TaxCatchAll xmlns="d5a10789-b804-40bf-8cc3-c27acf49d61b" xsi:nil="true"/>
    <e972fc761a104d68955bab199fcc2b0d xmlns="d5a10789-b804-40bf-8cc3-c27acf49d61b">
      <Terms xmlns="http://schemas.microsoft.com/office/infopath/2007/PartnerControls"/>
    </e972fc761a104d68955bab199fcc2b0d>
    <_ip_UnifiedCompliancePolicyUIAction xmlns="http://schemas.microsoft.com/sharepoint/v3" xsi:nil="true"/>
    <_dlc_DocIdUrl xmlns="d5a10789-b804-40bf-8cc3-c27acf49d61b">
      <Url>https://sunyesc.sharepoint.com/oem/createsvc/_layouts/15/DocIdRedir.aspx?ID=3DK7PUSKFSPZ-832288501-146341</Url>
      <Description>3DK7PUSKFSPZ-832288501-146341</Description>
    </_dlc_DocIdUrl>
    <_ip_UnifiedCompliancePolicyProperties xmlns="http://schemas.microsoft.com/sharepoint/v3" xsi:nil="true"/>
    <nf2239a475454a67bce9ee3593754a34 xmlns="d5a10789-b804-40bf-8cc3-c27acf49d61b">
      <Terms xmlns="http://schemas.microsoft.com/office/infopath/2007/PartnerControls"/>
    </nf2239a475454a67bce9ee3593754a34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B602B6-9758-40EB-A9C0-8D10C59C21F6}">
  <ds:schemaRefs>
    <ds:schemaRef ds:uri="d5a10789-b804-40bf-8cc3-c27acf49d61b"/>
    <ds:schemaRef ds:uri="f53a7cae-140a-4092-956a-47bd42c760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234812-3B72-4BA7-8B7B-579EFFB257F4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f53a7cae-140a-4092-956a-47bd42c7608b"/>
    <ds:schemaRef ds:uri="http://schemas.microsoft.com/office/2006/metadata/properties"/>
    <ds:schemaRef ds:uri="http://schemas.openxmlformats.org/package/2006/metadata/core-properties"/>
    <ds:schemaRef ds:uri="d5a10789-b804-40bf-8cc3-c27acf49d61b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45DFA07-0882-4571-BF54-5BCC307B3ED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E435A4D-034F-42C6-85AF-0CEBBB6DD9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347</Words>
  <Application>Microsoft Macintosh PowerPoint</Application>
  <PresentationFormat>Widescreen</PresentationFormat>
  <Paragraphs>33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Adelle</vt:lpstr>
      <vt:lpstr>Adelle PE</vt:lpstr>
      <vt:lpstr>Arial</vt:lpstr>
      <vt:lpstr>Calibri</vt:lpstr>
      <vt:lpstr>Open Sans Light</vt:lpstr>
      <vt:lpstr>Open Sans Semibold</vt:lpstr>
      <vt:lpstr>Tahoma</vt:lpstr>
      <vt:lpstr>Custom Design</vt:lpstr>
      <vt:lpstr>Click to edit Master title style</vt:lpstr>
      <vt:lpstr>Click to Add Title</vt:lpstr>
      <vt:lpstr>Heading One Title</vt:lpstr>
      <vt:lpstr>Blank Slide</vt:lpstr>
      <vt:lpstr>Click to Add Title (2)</vt:lpstr>
      <vt:lpstr>Heading One Title (1)</vt:lpstr>
      <vt:lpstr>Heading One Title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 CONNOR, CHRISTINE /GA055</dc:creator>
  <cp:lastModifiedBy>Christine O'Connor</cp:lastModifiedBy>
  <cp:revision>3</cp:revision>
  <dcterms:created xsi:type="dcterms:W3CDTF">2023-02-28T19:59:35Z</dcterms:created>
  <dcterms:modified xsi:type="dcterms:W3CDTF">2023-03-22T14:19:15Z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0x010100CBCA184EEF8FAB409C12789784B3143C</vt:lpwstr>
  </property>
  <property fmtid="{D5CDD505-2E9C-101B-9397-08002B2CF9AE}" pid="4" name="_dlc_DocIdItemGuid">
    <vt:lpwstr>0a41c2a0-4856-4799-9e59-8cae25b30ab2</vt:lpwstr>
  </property>
  <property fmtid="{D5CDD505-2E9C-101B-9397-08002B2CF9AE}" pid="5" name="College Keywords">
    <vt:lpwstr/>
  </property>
  <property fmtid="{D5CDD505-2E9C-101B-9397-08002B2CF9AE}" pid="6" name="College Locations">
    <vt:lpwstr/>
  </property>
  <property fmtid="{D5CDD505-2E9C-101B-9397-08002B2CF9AE}" pid="7" name="Custom Keywords">
    <vt:lpwstr/>
  </property>
</Properties>
</file>