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5"/>
  </p:sldMasterIdLst>
  <p:notesMasterIdLst>
    <p:notesMasterId r:id="rId15"/>
  </p:notesMasterIdLst>
  <p:handoutMasterIdLst>
    <p:handoutMasterId r:id="rId16"/>
  </p:handoutMasterIdLst>
  <p:sldIdLst>
    <p:sldId id="278" r:id="rId6"/>
    <p:sldId id="270" r:id="rId7"/>
    <p:sldId id="269" r:id="rId8"/>
    <p:sldId id="268" r:id="rId9"/>
    <p:sldId id="267" r:id="rId10"/>
    <p:sldId id="266" r:id="rId11"/>
    <p:sldId id="265" r:id="rId12"/>
    <p:sldId id="264" r:id="rId13"/>
    <p:sldId id="263" r:id="rId14"/>
  </p:sldIdLst>
  <p:sldSz cx="12192000" cy="6858000"/>
  <p:notesSz cx="6858000" cy="9144000"/>
  <p:embeddedFontLst>
    <p:embeddedFont>
      <p:font typeface="Montserrat Bold" panose="020B0604020202020204" charset="0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92" roundtripDataSignature="AMtx7mhNKsv0qOoN+wXbdXLUreJtpjolH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68CC05-3357-8A3F-D55E-323C2CBB49F5}" name="Nadeau, Robert" initials="NR" userId="S::ROBERT.NADEAU@cisa.dhs.gov::9c95530d-a191-478a-8c8c-5df31270b036" providerId="AD"/>
  <p188:author id="{A7DB9733-CE7C-34E8-8B72-37B7E933905E}" name="Eannello, Caitlin" initials="EC" userId="S::caitlin.eannello@cisa.dhs.gov::7f5888e8-2d1c-44d8-a3ff-3715fc769e2a" providerId="AD"/>
  <p188:author id="{70927B3F-DF3F-89AA-C166-8D2453150477}" name="Latter, Jessie" initials="LJ" userId="S::JESSIE.LATTER@cisa.dhs.gov::844709ae-b2dd-4cfe-a34e-df86714d421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00FF"/>
    <a:srgbClr val="000000"/>
    <a:srgbClr val="0068B9"/>
    <a:srgbClr val="0078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1CCF3C-31DF-4065-A2E9-18E294F4C5B0}" v="8" dt="2024-10-08T16:57:18.968"/>
  </p1510:revLst>
</p1510:revInfo>
</file>

<file path=ppt/tableStyles.xml><?xml version="1.0" encoding="utf-8"?>
<a:tblStyleLst xmlns:a="http://schemas.openxmlformats.org/drawingml/2006/main" def="{06BF5A93-6B0C-42F1-B080-C561B0747B9A}">
  <a:tblStyle styleId="{06BF5A93-6B0C-42F1-B080-C561B0747B9A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65"/>
  </p:normalViewPr>
  <p:slideViewPr>
    <p:cSldViewPr snapToGrid="0">
      <p:cViewPr varScale="1">
        <p:scale>
          <a:sx n="105" d="100"/>
          <a:sy n="105" d="100"/>
        </p:scale>
        <p:origin x="27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93" Type="http://schemas.openxmlformats.org/officeDocument/2006/relationships/presProps" Target="presProps.xml"/><Relationship Id="rId98" Type="http://schemas.microsoft.com/office/2015/10/relationships/revisionInfo" Target="revisionInfo.xml"/><Relationship Id="rId3" Type="http://schemas.openxmlformats.org/officeDocument/2006/relationships/customXml" Target="../customXml/item3.xml"/><Relationship Id="rId97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font" Target="fonts/font1.fntdata"/><Relationship Id="rId92" Type="http://customschemas.google.com/relationships/presentationmetadata" Target="metadata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9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95" Type="http://schemas.openxmlformats.org/officeDocument/2006/relationships/theme" Target="theme/theme1.xml"/><Relationship Id="rId10" Type="http://schemas.openxmlformats.org/officeDocument/2006/relationships/slide" Target="slides/slide5.xml"/><Relationship Id="rId94" Type="http://schemas.openxmlformats.org/officeDocument/2006/relationships/viewProps" Target="viewProps.xml"/><Relationship Id="rId99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O'Connor" userId="2d95e010-1fea-49d3-a80c-6b84a79b85de" providerId="ADAL" clId="{00731659-F477-8E47-82A5-B2B55B94278D}"/>
    <pc:docChg chg="undo custSel modSld modMainMaster">
      <pc:chgData name="Christine O'Connor" userId="2d95e010-1fea-49d3-a80c-6b84a79b85de" providerId="ADAL" clId="{00731659-F477-8E47-82A5-B2B55B94278D}" dt="2024-10-01T16:34:31.337" v="164" actId="255"/>
      <pc:docMkLst>
        <pc:docMk/>
      </pc:docMkLst>
      <pc:sldChg chg="addSp delSp modSp mod">
        <pc:chgData name="Christine O'Connor" userId="2d95e010-1fea-49d3-a80c-6b84a79b85de" providerId="ADAL" clId="{00731659-F477-8E47-82A5-B2B55B94278D}" dt="2024-10-01T16:13:21.261" v="127"/>
        <pc:sldMkLst>
          <pc:docMk/>
          <pc:sldMk cId="3762106633" sldId="264"/>
        </pc:sldMkLst>
        <pc:spChg chg="add mod">
          <ac:chgData name="Christine O'Connor" userId="2d95e010-1fea-49d3-a80c-6b84a79b85de" providerId="ADAL" clId="{00731659-F477-8E47-82A5-B2B55B94278D}" dt="2024-10-01T16:13:21.261" v="127"/>
          <ac:spMkLst>
            <pc:docMk/>
            <pc:sldMk cId="3762106633" sldId="264"/>
            <ac:spMk id="5" creationId="{57A7865F-1687-3779-1F95-B04654687B5B}"/>
          </ac:spMkLst>
        </pc:spChg>
        <pc:picChg chg="del">
          <ac:chgData name="Christine O'Connor" userId="2d95e010-1fea-49d3-a80c-6b84a79b85de" providerId="ADAL" clId="{00731659-F477-8E47-82A5-B2B55B94278D}" dt="2024-10-01T16:13:19.531" v="126" actId="478"/>
          <ac:picMkLst>
            <pc:docMk/>
            <pc:sldMk cId="3762106633" sldId="264"/>
            <ac:picMk id="2" creationId="{10DB114C-21BF-DE7D-3E7B-D9228226EC43}"/>
          </ac:picMkLst>
        </pc:picChg>
        <pc:picChg chg="add mod">
          <ac:chgData name="Christine O'Connor" userId="2d95e010-1fea-49d3-a80c-6b84a79b85de" providerId="ADAL" clId="{00731659-F477-8E47-82A5-B2B55B94278D}" dt="2024-10-01T16:11:38.149" v="112"/>
          <ac:picMkLst>
            <pc:docMk/>
            <pc:sldMk cId="3762106633" sldId="264"/>
            <ac:picMk id="3" creationId="{17B30577-87EE-CBB6-D3A8-C7FA7D273C55}"/>
          </ac:picMkLst>
        </pc:picChg>
      </pc:sldChg>
      <pc:sldChg chg="addSp delSp modSp mod">
        <pc:chgData name="Christine O'Connor" userId="2d95e010-1fea-49d3-a80c-6b84a79b85de" providerId="ADAL" clId="{00731659-F477-8E47-82A5-B2B55B94278D}" dt="2024-10-01T16:14:07.554" v="133" actId="1076"/>
        <pc:sldMkLst>
          <pc:docMk/>
          <pc:sldMk cId="1184819170" sldId="265"/>
        </pc:sldMkLst>
        <pc:spChg chg="mod">
          <ac:chgData name="Christine O'Connor" userId="2d95e010-1fea-49d3-a80c-6b84a79b85de" providerId="ADAL" clId="{00731659-F477-8E47-82A5-B2B55B94278D}" dt="2024-10-01T16:14:07.554" v="133" actId="1076"/>
          <ac:spMkLst>
            <pc:docMk/>
            <pc:sldMk cId="1184819170" sldId="265"/>
            <ac:spMk id="4" creationId="{52C6513F-6F13-2705-0752-EDF7BC43C8D3}"/>
          </ac:spMkLst>
        </pc:spChg>
        <pc:spChg chg="add mod">
          <ac:chgData name="Christine O'Connor" userId="2d95e010-1fea-49d3-a80c-6b84a79b85de" providerId="ADAL" clId="{00731659-F477-8E47-82A5-B2B55B94278D}" dt="2024-10-01T16:13:16.165" v="125"/>
          <ac:spMkLst>
            <pc:docMk/>
            <pc:sldMk cId="1184819170" sldId="265"/>
            <ac:spMk id="5" creationId="{F9291CC9-6EAB-8938-7F4C-80D4FC2D5814}"/>
          </ac:spMkLst>
        </pc:spChg>
        <pc:picChg chg="del">
          <ac:chgData name="Christine O'Connor" userId="2d95e010-1fea-49d3-a80c-6b84a79b85de" providerId="ADAL" clId="{00731659-F477-8E47-82A5-B2B55B94278D}" dt="2024-10-01T16:13:14.311" v="124" actId="478"/>
          <ac:picMkLst>
            <pc:docMk/>
            <pc:sldMk cId="1184819170" sldId="265"/>
            <ac:picMk id="2" creationId="{EBE9729D-0C63-EA55-E481-8B71D094B18F}"/>
          </ac:picMkLst>
        </pc:picChg>
        <pc:picChg chg="add mod">
          <ac:chgData name="Christine O'Connor" userId="2d95e010-1fea-49d3-a80c-6b84a79b85de" providerId="ADAL" clId="{00731659-F477-8E47-82A5-B2B55B94278D}" dt="2024-10-01T16:12:20.577" v="118"/>
          <ac:picMkLst>
            <pc:docMk/>
            <pc:sldMk cId="1184819170" sldId="265"/>
            <ac:picMk id="3" creationId="{60652FA3-51D9-68B8-0BC2-31E27083391F}"/>
          </ac:picMkLst>
        </pc:picChg>
      </pc:sldChg>
      <pc:sldChg chg="addSp delSp modSp mod">
        <pc:chgData name="Christine O'Connor" userId="2d95e010-1fea-49d3-a80c-6b84a79b85de" providerId="ADAL" clId="{00731659-F477-8E47-82A5-B2B55B94278D}" dt="2024-10-01T16:34:31.337" v="164" actId="255"/>
        <pc:sldMkLst>
          <pc:docMk/>
          <pc:sldMk cId="2273311590" sldId="266"/>
        </pc:sldMkLst>
        <pc:spChg chg="add mod">
          <ac:chgData name="Christine O'Connor" userId="2d95e010-1fea-49d3-a80c-6b84a79b85de" providerId="ADAL" clId="{00731659-F477-8E47-82A5-B2B55B94278D}" dt="2024-10-01T16:34:04.630" v="161"/>
          <ac:spMkLst>
            <pc:docMk/>
            <pc:sldMk cId="2273311590" sldId="266"/>
            <ac:spMk id="5" creationId="{7C17F9A1-EF30-3ED3-0780-F550FF7D6557}"/>
          </ac:spMkLst>
        </pc:spChg>
        <pc:spChg chg="mod">
          <ac:chgData name="Christine O'Connor" userId="2d95e010-1fea-49d3-a80c-6b84a79b85de" providerId="ADAL" clId="{00731659-F477-8E47-82A5-B2B55B94278D}" dt="2024-10-01T16:34:31.337" v="164" actId="255"/>
          <ac:spMkLst>
            <pc:docMk/>
            <pc:sldMk cId="2273311590" sldId="266"/>
            <ac:spMk id="14" creationId="{CB8B88E5-8DC1-3C16-FC2C-FFC5AA25CCD5}"/>
          </ac:spMkLst>
        </pc:spChg>
        <pc:picChg chg="del mod">
          <ac:chgData name="Christine O'Connor" userId="2d95e010-1fea-49d3-a80c-6b84a79b85de" providerId="ADAL" clId="{00731659-F477-8E47-82A5-B2B55B94278D}" dt="2024-10-01T16:33:58.665" v="160" actId="478"/>
          <ac:picMkLst>
            <pc:docMk/>
            <pc:sldMk cId="2273311590" sldId="266"/>
            <ac:picMk id="2" creationId="{0D1C9DD9-4A0A-98E5-F7CF-366E3A0BFD19}"/>
          </ac:picMkLst>
        </pc:picChg>
        <pc:picChg chg="add mod">
          <ac:chgData name="Christine O'Connor" userId="2d95e010-1fea-49d3-a80c-6b84a79b85de" providerId="ADAL" clId="{00731659-F477-8E47-82A5-B2B55B94278D}" dt="2024-10-01T16:34:22.607" v="163" actId="1076"/>
          <ac:picMkLst>
            <pc:docMk/>
            <pc:sldMk cId="2273311590" sldId="266"/>
            <ac:picMk id="3" creationId="{B3D0C5E8-94B3-7E76-4014-14123D72BC49}"/>
          </ac:picMkLst>
        </pc:picChg>
        <pc:picChg chg="mod">
          <ac:chgData name="Christine O'Connor" userId="2d95e010-1fea-49d3-a80c-6b84a79b85de" providerId="ADAL" clId="{00731659-F477-8E47-82A5-B2B55B94278D}" dt="2024-10-01T16:11:28.022" v="110" actId="1076"/>
          <ac:picMkLst>
            <pc:docMk/>
            <pc:sldMk cId="2273311590" sldId="266"/>
            <ac:picMk id="10" creationId="{FCB9A067-1FD1-814B-00D8-4D3557172E7F}"/>
          </ac:picMkLst>
        </pc:picChg>
      </pc:sldChg>
      <pc:sldChg chg="addSp delSp modSp mod">
        <pc:chgData name="Christine O'Connor" userId="2d95e010-1fea-49d3-a80c-6b84a79b85de" providerId="ADAL" clId="{00731659-F477-8E47-82A5-B2B55B94278D}" dt="2024-10-01T16:13:04.474" v="123" actId="255"/>
        <pc:sldMkLst>
          <pc:docMk/>
          <pc:sldMk cId="1559434666" sldId="267"/>
        </pc:sldMkLst>
        <pc:spChg chg="add mod">
          <ac:chgData name="Christine O'Connor" userId="2d95e010-1fea-49d3-a80c-6b84a79b85de" providerId="ADAL" clId="{00731659-F477-8E47-82A5-B2B55B94278D}" dt="2024-10-01T16:12:52.415" v="122"/>
          <ac:spMkLst>
            <pc:docMk/>
            <pc:sldMk cId="1559434666" sldId="267"/>
            <ac:spMk id="5" creationId="{751A09F9-E85D-6A30-4D38-F9E57682AF61}"/>
          </ac:spMkLst>
        </pc:spChg>
        <pc:spChg chg="mod">
          <ac:chgData name="Christine O'Connor" userId="2d95e010-1fea-49d3-a80c-6b84a79b85de" providerId="ADAL" clId="{00731659-F477-8E47-82A5-B2B55B94278D}" dt="2024-10-01T16:13:04.474" v="123" actId="255"/>
          <ac:spMkLst>
            <pc:docMk/>
            <pc:sldMk cId="1559434666" sldId="267"/>
            <ac:spMk id="9" creationId="{F8842E7C-4D98-6EA9-0041-1AEA15F9740E}"/>
          </ac:spMkLst>
        </pc:spChg>
        <pc:picChg chg="del">
          <ac:chgData name="Christine O'Connor" userId="2d95e010-1fea-49d3-a80c-6b84a79b85de" providerId="ADAL" clId="{00731659-F477-8E47-82A5-B2B55B94278D}" dt="2024-10-01T16:12:49.275" v="121" actId="478"/>
          <ac:picMkLst>
            <pc:docMk/>
            <pc:sldMk cId="1559434666" sldId="267"/>
            <ac:picMk id="2" creationId="{CC2F70B3-DC04-C32E-D873-9BBD8A01FFCA}"/>
          </ac:picMkLst>
        </pc:picChg>
        <pc:picChg chg="add mod">
          <ac:chgData name="Christine O'Connor" userId="2d95e010-1fea-49d3-a80c-6b84a79b85de" providerId="ADAL" clId="{00731659-F477-8E47-82A5-B2B55B94278D}" dt="2024-10-01T16:11:22.816" v="109"/>
          <ac:picMkLst>
            <pc:docMk/>
            <pc:sldMk cId="1559434666" sldId="267"/>
            <ac:picMk id="3" creationId="{54195692-5E82-BD33-5161-65C3B2BB6A5F}"/>
          </ac:picMkLst>
        </pc:picChg>
      </pc:sldChg>
      <pc:sldChg chg="addSp delSp modSp mod">
        <pc:chgData name="Christine O'Connor" userId="2d95e010-1fea-49d3-a80c-6b84a79b85de" providerId="ADAL" clId="{00731659-F477-8E47-82A5-B2B55B94278D}" dt="2024-10-01T16:12:46.335" v="120"/>
        <pc:sldMkLst>
          <pc:docMk/>
          <pc:sldMk cId="852241085" sldId="268"/>
        </pc:sldMkLst>
        <pc:spChg chg="add mod">
          <ac:chgData name="Christine O'Connor" userId="2d95e010-1fea-49d3-a80c-6b84a79b85de" providerId="ADAL" clId="{00731659-F477-8E47-82A5-B2B55B94278D}" dt="2024-10-01T16:12:46.335" v="120"/>
          <ac:spMkLst>
            <pc:docMk/>
            <pc:sldMk cId="852241085" sldId="268"/>
            <ac:spMk id="4" creationId="{47B9F6A3-0EA7-2E7A-5AC9-902009B5CE58}"/>
          </ac:spMkLst>
        </pc:spChg>
        <pc:picChg chg="del">
          <ac:chgData name="Christine O'Connor" userId="2d95e010-1fea-49d3-a80c-6b84a79b85de" providerId="ADAL" clId="{00731659-F477-8E47-82A5-B2B55B94278D}" dt="2024-10-01T16:12:40.213" v="119" actId="478"/>
          <ac:picMkLst>
            <pc:docMk/>
            <pc:sldMk cId="852241085" sldId="268"/>
            <ac:picMk id="2" creationId="{F7F6C679-7455-944D-345F-F929004B160D}"/>
          </ac:picMkLst>
        </pc:picChg>
        <pc:picChg chg="add mod">
          <ac:chgData name="Christine O'Connor" userId="2d95e010-1fea-49d3-a80c-6b84a79b85de" providerId="ADAL" clId="{00731659-F477-8E47-82A5-B2B55B94278D}" dt="2024-10-01T16:11:09.016" v="108"/>
          <ac:picMkLst>
            <pc:docMk/>
            <pc:sldMk cId="852241085" sldId="268"/>
            <ac:picMk id="3" creationId="{60FC61D6-D837-B762-F39D-C9DA1DF501B4}"/>
          </ac:picMkLst>
        </pc:picChg>
        <pc:picChg chg="mod">
          <ac:chgData name="Christine O'Connor" userId="2d95e010-1fea-49d3-a80c-6b84a79b85de" providerId="ADAL" clId="{00731659-F477-8E47-82A5-B2B55B94278D}" dt="2024-10-01T16:11:07.058" v="107" actId="1076"/>
          <ac:picMkLst>
            <pc:docMk/>
            <pc:sldMk cId="852241085" sldId="268"/>
            <ac:picMk id="7" creationId="{257C86F1-A3DA-D7DD-C43B-C88D1084E6F2}"/>
          </ac:picMkLst>
        </pc:picChg>
      </pc:sldChg>
      <pc:sldChg chg="addSp delSp modSp mod">
        <pc:chgData name="Christine O'Connor" userId="2d95e010-1fea-49d3-a80c-6b84a79b85de" providerId="ADAL" clId="{00731659-F477-8E47-82A5-B2B55B94278D}" dt="2024-10-01T16:10:58.713" v="106"/>
        <pc:sldMkLst>
          <pc:docMk/>
          <pc:sldMk cId="284191416" sldId="269"/>
        </pc:sldMkLst>
        <pc:spChg chg="add mod">
          <ac:chgData name="Christine O'Connor" userId="2d95e010-1fea-49d3-a80c-6b84a79b85de" providerId="ADAL" clId="{00731659-F477-8E47-82A5-B2B55B94278D}" dt="2024-10-01T16:10:17.401" v="102"/>
          <ac:spMkLst>
            <pc:docMk/>
            <pc:sldMk cId="284191416" sldId="269"/>
            <ac:spMk id="3" creationId="{F4139A1C-E322-5F9A-3512-26A76AD00B7D}"/>
          </ac:spMkLst>
        </pc:spChg>
        <pc:spChg chg="mod">
          <ac:chgData name="Christine O'Connor" userId="2d95e010-1fea-49d3-a80c-6b84a79b85de" providerId="ADAL" clId="{00731659-F477-8E47-82A5-B2B55B94278D}" dt="2024-10-01T16:10:42.372" v="104" actId="1076"/>
          <ac:spMkLst>
            <pc:docMk/>
            <pc:sldMk cId="284191416" sldId="269"/>
            <ac:spMk id="6" creationId="{EAB7405A-F53D-0309-409D-0DBF3975E0B6}"/>
          </ac:spMkLst>
        </pc:spChg>
        <pc:spChg chg="mod">
          <ac:chgData name="Christine O'Connor" userId="2d95e010-1fea-49d3-a80c-6b84a79b85de" providerId="ADAL" clId="{00731659-F477-8E47-82A5-B2B55B94278D}" dt="2024-10-01T16:10:48.838" v="105" actId="1076"/>
          <ac:spMkLst>
            <pc:docMk/>
            <pc:sldMk cId="284191416" sldId="269"/>
            <ac:spMk id="12" creationId="{5B70B87E-2B83-6545-D6C4-4179BE0CF9A8}"/>
          </ac:spMkLst>
        </pc:spChg>
        <pc:picChg chg="del">
          <ac:chgData name="Christine O'Connor" userId="2d95e010-1fea-49d3-a80c-6b84a79b85de" providerId="ADAL" clId="{00731659-F477-8E47-82A5-B2B55B94278D}" dt="2024-10-01T16:10:10.297" v="101" actId="478"/>
          <ac:picMkLst>
            <pc:docMk/>
            <pc:sldMk cId="284191416" sldId="269"/>
            <ac:picMk id="2" creationId="{F0D010CC-05E6-4721-82C3-192A56A586F5}"/>
          </ac:picMkLst>
        </pc:picChg>
        <pc:picChg chg="add mod">
          <ac:chgData name="Christine O'Connor" userId="2d95e010-1fea-49d3-a80c-6b84a79b85de" providerId="ADAL" clId="{00731659-F477-8E47-82A5-B2B55B94278D}" dt="2024-10-01T16:10:58.713" v="106"/>
          <ac:picMkLst>
            <pc:docMk/>
            <pc:sldMk cId="284191416" sldId="269"/>
            <ac:picMk id="5" creationId="{4822EB35-CFA2-ACA2-0CBA-DCDA113A66A8}"/>
          </ac:picMkLst>
        </pc:picChg>
      </pc:sldChg>
      <pc:sldChg chg="addSp delSp modSp mod">
        <pc:chgData name="Christine O'Connor" userId="2d95e010-1fea-49d3-a80c-6b84a79b85de" providerId="ADAL" clId="{00731659-F477-8E47-82A5-B2B55B94278D}" dt="2024-10-01T16:09:47.673" v="99" actId="1076"/>
        <pc:sldMkLst>
          <pc:docMk/>
          <pc:sldMk cId="4086214517" sldId="270"/>
        </pc:sldMkLst>
        <pc:spChg chg="add del mod">
          <ac:chgData name="Christine O'Connor" userId="2d95e010-1fea-49d3-a80c-6b84a79b85de" providerId="ADAL" clId="{00731659-F477-8E47-82A5-B2B55B94278D}" dt="2024-10-01T16:05:47.932" v="74" actId="478"/>
          <ac:spMkLst>
            <pc:docMk/>
            <pc:sldMk cId="4086214517" sldId="270"/>
            <ac:spMk id="2" creationId="{7CCD9639-A7BE-B20B-3123-C2E558D2B386}"/>
          </ac:spMkLst>
        </pc:spChg>
        <pc:spChg chg="mod">
          <ac:chgData name="Christine O'Connor" userId="2d95e010-1fea-49d3-a80c-6b84a79b85de" providerId="ADAL" clId="{00731659-F477-8E47-82A5-B2B55B94278D}" dt="2024-10-01T16:08:10.421" v="91" actId="1076"/>
          <ac:spMkLst>
            <pc:docMk/>
            <pc:sldMk cId="4086214517" sldId="270"/>
            <ac:spMk id="4" creationId="{C8EB617C-A4E8-D0E2-9F47-5735966E47B5}"/>
          </ac:spMkLst>
        </pc:spChg>
        <pc:spChg chg="add del mod">
          <ac:chgData name="Christine O'Connor" userId="2d95e010-1fea-49d3-a80c-6b84a79b85de" providerId="ADAL" clId="{00731659-F477-8E47-82A5-B2B55B94278D}" dt="2024-10-01T16:05:55.106" v="75" actId="1076"/>
          <ac:spMkLst>
            <pc:docMk/>
            <pc:sldMk cId="4086214517" sldId="270"/>
            <ac:spMk id="5" creationId="{82A84917-E33D-5D6F-0B2F-71472BBBD06D}"/>
          </ac:spMkLst>
        </pc:spChg>
        <pc:spChg chg="mod">
          <ac:chgData name="Christine O'Connor" userId="2d95e010-1fea-49d3-a80c-6b84a79b85de" providerId="ADAL" clId="{00731659-F477-8E47-82A5-B2B55B94278D}" dt="2024-10-01T16:00:47.757" v="47" actId="120"/>
          <ac:spMkLst>
            <pc:docMk/>
            <pc:sldMk cId="4086214517" sldId="270"/>
            <ac:spMk id="10" creationId="{387ED5B9-EA14-D1AC-5CFA-09DF2E2ACC29}"/>
          </ac:spMkLst>
        </pc:spChg>
        <pc:picChg chg="del mod">
          <ac:chgData name="Christine O'Connor" userId="2d95e010-1fea-49d3-a80c-6b84a79b85de" providerId="ADAL" clId="{00731659-F477-8E47-82A5-B2B55B94278D}" dt="2024-10-01T15:58:55.556" v="24" actId="478"/>
          <ac:picMkLst>
            <pc:docMk/>
            <pc:sldMk cId="4086214517" sldId="270"/>
            <ac:picMk id="3" creationId="{4562D4EF-C2F1-707E-1AB2-6D5CBF300D8D}"/>
          </ac:picMkLst>
        </pc:picChg>
        <pc:picChg chg="mod">
          <ac:chgData name="Christine O'Connor" userId="2d95e010-1fea-49d3-a80c-6b84a79b85de" providerId="ADAL" clId="{00731659-F477-8E47-82A5-B2B55B94278D}" dt="2024-10-01T16:09:47.673" v="99" actId="1076"/>
          <ac:picMkLst>
            <pc:docMk/>
            <pc:sldMk cId="4086214517" sldId="270"/>
            <ac:picMk id="6" creationId="{25167890-9212-F576-0B48-08745816B528}"/>
          </ac:picMkLst>
        </pc:picChg>
        <pc:picChg chg="add del mod">
          <ac:chgData name="Christine O'Connor" userId="2d95e010-1fea-49d3-a80c-6b84a79b85de" providerId="ADAL" clId="{00731659-F477-8E47-82A5-B2B55B94278D}" dt="2024-10-01T16:08:17.913" v="94" actId="478"/>
          <ac:picMkLst>
            <pc:docMk/>
            <pc:sldMk cId="4086214517" sldId="270"/>
            <ac:picMk id="8" creationId="{0C809558-E149-BB0C-050E-7547B851EFE4}"/>
          </ac:picMkLst>
        </pc:picChg>
        <pc:picChg chg="mod">
          <ac:chgData name="Christine O'Connor" userId="2d95e010-1fea-49d3-a80c-6b84a79b85de" providerId="ADAL" clId="{00731659-F477-8E47-82A5-B2B55B94278D}" dt="2024-10-01T16:09:47.673" v="99" actId="1076"/>
          <ac:picMkLst>
            <pc:docMk/>
            <pc:sldMk cId="4086214517" sldId="270"/>
            <ac:picMk id="9" creationId="{349C9369-5F06-A57E-4878-A418A83C5314}"/>
          </ac:picMkLst>
        </pc:picChg>
        <pc:picChg chg="mod">
          <ac:chgData name="Christine O'Connor" userId="2d95e010-1fea-49d3-a80c-6b84a79b85de" providerId="ADAL" clId="{00731659-F477-8E47-82A5-B2B55B94278D}" dt="2024-10-01T16:09:47.673" v="99" actId="1076"/>
          <ac:picMkLst>
            <pc:docMk/>
            <pc:sldMk cId="4086214517" sldId="270"/>
            <ac:picMk id="13" creationId="{C3BD1E81-7C75-51D9-BA5D-FF35726DDE37}"/>
          </ac:picMkLst>
        </pc:picChg>
      </pc:sldChg>
      <pc:sldChg chg="addSp delSp modSp mod">
        <pc:chgData name="Christine O'Connor" userId="2d95e010-1fea-49d3-a80c-6b84a79b85de" providerId="ADAL" clId="{00731659-F477-8E47-82A5-B2B55B94278D}" dt="2024-10-01T16:16:47.928" v="158" actId="14826"/>
        <pc:sldMkLst>
          <pc:docMk/>
          <pc:sldMk cId="925024293" sldId="278"/>
        </pc:sldMkLst>
        <pc:spChg chg="mod">
          <ac:chgData name="Christine O'Connor" userId="2d95e010-1fea-49d3-a80c-6b84a79b85de" providerId="ADAL" clId="{00731659-F477-8E47-82A5-B2B55B94278D}" dt="2024-10-01T16:05:28.074" v="69" actId="1076"/>
          <ac:spMkLst>
            <pc:docMk/>
            <pc:sldMk cId="925024293" sldId="278"/>
            <ac:spMk id="2" creationId="{ADC7B8EE-B1A2-B14F-96C5-DE3C4F3FA4E7}"/>
          </ac:spMkLst>
        </pc:spChg>
        <pc:spChg chg="add del mod">
          <ac:chgData name="Christine O'Connor" userId="2d95e010-1fea-49d3-a80c-6b84a79b85de" providerId="ADAL" clId="{00731659-F477-8E47-82A5-B2B55B94278D}" dt="2024-10-01T15:58:09.540" v="20"/>
          <ac:spMkLst>
            <pc:docMk/>
            <pc:sldMk cId="925024293" sldId="278"/>
            <ac:spMk id="3" creationId="{9245B653-A3CB-8030-8A2F-A66562027F02}"/>
          </ac:spMkLst>
        </pc:spChg>
        <pc:spChg chg="add del mod">
          <ac:chgData name="Christine O'Connor" userId="2d95e010-1fea-49d3-a80c-6b84a79b85de" providerId="ADAL" clId="{00731659-F477-8E47-82A5-B2B55B94278D}" dt="2024-10-01T16:04:02.674" v="62"/>
          <ac:spMkLst>
            <pc:docMk/>
            <pc:sldMk cId="925024293" sldId="278"/>
            <ac:spMk id="5" creationId="{A36F2D78-D4B8-89D6-D69B-FB36CA7CC649}"/>
          </ac:spMkLst>
        </pc:spChg>
        <pc:picChg chg="del mod">
          <ac:chgData name="Christine O'Connor" userId="2d95e010-1fea-49d3-a80c-6b84a79b85de" providerId="ADAL" clId="{00731659-F477-8E47-82A5-B2B55B94278D}" dt="2024-10-01T16:14:35.525" v="134" actId="478"/>
          <ac:picMkLst>
            <pc:docMk/>
            <pc:sldMk cId="925024293" sldId="278"/>
            <ac:picMk id="4" creationId="{58C5C5FB-ADCA-1A86-64FF-A87937E1E7E3}"/>
          </ac:picMkLst>
        </pc:picChg>
        <pc:picChg chg="add mod">
          <ac:chgData name="Christine O'Connor" userId="2d95e010-1fea-49d3-a80c-6b84a79b85de" providerId="ADAL" clId="{00731659-F477-8E47-82A5-B2B55B94278D}" dt="2024-10-01T16:16:47.928" v="158" actId="14826"/>
          <ac:picMkLst>
            <pc:docMk/>
            <pc:sldMk cId="925024293" sldId="278"/>
            <ac:picMk id="6" creationId="{B09830C6-F972-02BE-47B2-74037C1C7CC0}"/>
          </ac:picMkLst>
        </pc:picChg>
      </pc:sldChg>
      <pc:sldChg chg="addSp modSp mod">
        <pc:chgData name="Christine O'Connor" userId="2d95e010-1fea-49d3-a80c-6b84a79b85de" providerId="ADAL" clId="{00731659-F477-8E47-82A5-B2B55B94278D}" dt="2024-10-01T15:51:00.710" v="14" actId="1076"/>
        <pc:sldMkLst>
          <pc:docMk/>
          <pc:sldMk cId="1558320925" sldId="279"/>
        </pc:sldMkLst>
        <pc:picChg chg="add mod">
          <ac:chgData name="Christine O'Connor" userId="2d95e010-1fea-49d3-a80c-6b84a79b85de" providerId="ADAL" clId="{00731659-F477-8E47-82A5-B2B55B94278D}" dt="2024-10-01T15:50:34.978" v="13" actId="1076"/>
          <ac:picMkLst>
            <pc:docMk/>
            <pc:sldMk cId="1558320925" sldId="279"/>
            <ac:picMk id="3" creationId="{35842A61-56AB-4246-21EB-6F066300CA74}"/>
          </ac:picMkLst>
        </pc:picChg>
        <pc:cxnChg chg="add mod">
          <ac:chgData name="Christine O'Connor" userId="2d95e010-1fea-49d3-a80c-6b84a79b85de" providerId="ADAL" clId="{00731659-F477-8E47-82A5-B2B55B94278D}" dt="2024-10-01T15:51:00.710" v="14" actId="1076"/>
          <ac:cxnSpMkLst>
            <pc:docMk/>
            <pc:sldMk cId="1558320925" sldId="279"/>
            <ac:cxnSpMk id="6" creationId="{EB02EE58-66CD-EBCA-536C-6EEDFFBCCA9C}"/>
          </ac:cxnSpMkLst>
        </pc:cxnChg>
      </pc:sldChg>
      <pc:sldMasterChg chg="modSldLayout">
        <pc:chgData name="Christine O'Connor" userId="2d95e010-1fea-49d3-a80c-6b84a79b85de" providerId="ADAL" clId="{00731659-F477-8E47-82A5-B2B55B94278D}" dt="2024-10-01T16:16:44.628" v="156" actId="14100"/>
        <pc:sldMasterMkLst>
          <pc:docMk/>
          <pc:sldMasterMk cId="3179327049" sldId="2147483660"/>
        </pc:sldMasterMkLst>
        <pc:sldLayoutChg chg="modSp mod">
          <pc:chgData name="Christine O'Connor" userId="2d95e010-1fea-49d3-a80c-6b84a79b85de" providerId="ADAL" clId="{00731659-F477-8E47-82A5-B2B55B94278D}" dt="2024-10-01T16:16:44.628" v="156" actId="14100"/>
          <pc:sldLayoutMkLst>
            <pc:docMk/>
            <pc:sldMasterMk cId="3179327049" sldId="2147483660"/>
            <pc:sldLayoutMk cId="3955325993" sldId="2147483662"/>
          </pc:sldLayoutMkLst>
          <pc:spChg chg="mod">
            <ac:chgData name="Christine O'Connor" userId="2d95e010-1fea-49d3-a80c-6b84a79b85de" providerId="ADAL" clId="{00731659-F477-8E47-82A5-B2B55B94278D}" dt="2024-10-01T16:16:44.628" v="156" actId="14100"/>
            <ac:spMkLst>
              <pc:docMk/>
              <pc:sldMasterMk cId="3179327049" sldId="2147483660"/>
              <pc:sldLayoutMk cId="3955325993" sldId="2147483662"/>
              <ac:spMk id="7" creationId="{D988412F-92BE-4DEB-A5C6-A0A40E845342}"/>
            </ac:spMkLst>
          </pc:spChg>
        </pc:sldLayoutChg>
        <pc:sldLayoutChg chg="modSp mod">
          <pc:chgData name="Christine O'Connor" userId="2d95e010-1fea-49d3-a80c-6b84a79b85de" providerId="ADAL" clId="{00731659-F477-8E47-82A5-B2B55B94278D}" dt="2024-10-01T16:16:42.376" v="152" actId="14100"/>
          <pc:sldLayoutMkLst>
            <pc:docMk/>
            <pc:sldMasterMk cId="3179327049" sldId="2147483660"/>
            <pc:sldLayoutMk cId="1748672140" sldId="2147483663"/>
          </pc:sldLayoutMkLst>
          <pc:spChg chg="mod">
            <ac:chgData name="Christine O'Connor" userId="2d95e010-1fea-49d3-a80c-6b84a79b85de" providerId="ADAL" clId="{00731659-F477-8E47-82A5-B2B55B94278D}" dt="2024-10-01T16:16:42.376" v="152" actId="14100"/>
            <ac:spMkLst>
              <pc:docMk/>
              <pc:sldMasterMk cId="3179327049" sldId="2147483660"/>
              <pc:sldLayoutMk cId="1748672140" sldId="2147483663"/>
              <ac:spMk id="7" creationId="{D988412F-92BE-4DEB-A5C6-A0A40E845342}"/>
            </ac:spMkLst>
          </pc:spChg>
        </pc:sldLayoutChg>
        <pc:sldLayoutChg chg="modSp mod">
          <pc:chgData name="Christine O'Connor" userId="2d95e010-1fea-49d3-a80c-6b84a79b85de" providerId="ADAL" clId="{00731659-F477-8E47-82A5-B2B55B94278D}" dt="2024-10-01T16:16:40.855" v="149" actId="14100"/>
          <pc:sldLayoutMkLst>
            <pc:docMk/>
            <pc:sldMasterMk cId="3179327049" sldId="2147483660"/>
            <pc:sldLayoutMk cId="1544355375" sldId="2147483664"/>
          </pc:sldLayoutMkLst>
          <pc:spChg chg="mod">
            <ac:chgData name="Christine O'Connor" userId="2d95e010-1fea-49d3-a80c-6b84a79b85de" providerId="ADAL" clId="{00731659-F477-8E47-82A5-B2B55B94278D}" dt="2024-10-01T16:16:40.855" v="149" actId="14100"/>
            <ac:spMkLst>
              <pc:docMk/>
              <pc:sldMasterMk cId="3179327049" sldId="2147483660"/>
              <pc:sldLayoutMk cId="1544355375" sldId="2147483664"/>
              <ac:spMk id="6" creationId="{50FF319C-7210-4829-89A9-43D7A1F70484}"/>
            </ac:spMkLst>
          </pc:spChg>
        </pc:sldLayoutChg>
        <pc:sldLayoutChg chg="modSp mod">
          <pc:chgData name="Christine O'Connor" userId="2d95e010-1fea-49d3-a80c-6b84a79b85de" providerId="ADAL" clId="{00731659-F477-8E47-82A5-B2B55B94278D}" dt="2024-10-01T16:09:36.788" v="98" actId="14100"/>
          <pc:sldLayoutMkLst>
            <pc:docMk/>
            <pc:sldMasterMk cId="3179327049" sldId="2147483660"/>
            <pc:sldLayoutMk cId="910800879" sldId="2147483668"/>
          </pc:sldLayoutMkLst>
          <pc:spChg chg="mod">
            <ac:chgData name="Christine O'Connor" userId="2d95e010-1fea-49d3-a80c-6b84a79b85de" providerId="ADAL" clId="{00731659-F477-8E47-82A5-B2B55B94278D}" dt="2024-10-01T16:09:36.788" v="98" actId="14100"/>
            <ac:spMkLst>
              <pc:docMk/>
              <pc:sldMasterMk cId="3179327049" sldId="2147483660"/>
              <pc:sldLayoutMk cId="910800879" sldId="2147483668"/>
              <ac:spMk id="6" creationId="{B4B01E4A-0A29-4514-BB3F-9184E77D1FC4}"/>
            </ac:spMkLst>
          </pc:spChg>
        </pc:sldLayoutChg>
      </pc:sldMasterChg>
    </pc:docChg>
  </pc:docChgLst>
  <pc:docChgLst>
    <pc:chgData name="Todd Myles" userId="85f60055-0f6d-4252-a09b-b13c030f120c" providerId="ADAL" clId="{364ED47D-7BB3-4022-9809-85D6FAE91EFC}"/>
    <pc:docChg chg="custSel addSld delSld modSld">
      <pc:chgData name="Todd Myles" userId="85f60055-0f6d-4252-a09b-b13c030f120c" providerId="ADAL" clId="{364ED47D-7BB3-4022-9809-85D6FAE91EFC}" dt="2024-10-03T13:49:06.319" v="50" actId="47"/>
      <pc:docMkLst>
        <pc:docMk/>
      </pc:docMkLst>
      <pc:sldChg chg="add">
        <pc:chgData name="Todd Myles" userId="85f60055-0f6d-4252-a09b-b13c030f120c" providerId="ADAL" clId="{364ED47D-7BB3-4022-9809-85D6FAE91EFC}" dt="2024-10-03T13:49:03.609" v="49"/>
        <pc:sldMkLst>
          <pc:docMk/>
          <pc:sldMk cId="685408904" sldId="263"/>
        </pc:sldMkLst>
      </pc:sldChg>
      <pc:sldChg chg="delSp modSp mod">
        <pc:chgData name="Todd Myles" userId="85f60055-0f6d-4252-a09b-b13c030f120c" providerId="ADAL" clId="{364ED47D-7BB3-4022-9809-85D6FAE91EFC}" dt="2024-10-03T13:46:57.364" v="47" actId="14100"/>
        <pc:sldMkLst>
          <pc:docMk/>
          <pc:sldMk cId="3762106633" sldId="264"/>
        </pc:sldMkLst>
        <pc:spChg chg="mod">
          <ac:chgData name="Todd Myles" userId="85f60055-0f6d-4252-a09b-b13c030f120c" providerId="ADAL" clId="{364ED47D-7BB3-4022-9809-85D6FAE91EFC}" dt="2024-10-03T13:46:27.933" v="43" actId="14100"/>
          <ac:spMkLst>
            <pc:docMk/>
            <pc:sldMk cId="3762106633" sldId="264"/>
            <ac:spMk id="9" creationId="{55A2ACAD-8D9E-8878-ECC5-452042ED2D2F}"/>
          </ac:spMkLst>
        </pc:spChg>
        <pc:spChg chg="del">
          <ac:chgData name="Todd Myles" userId="85f60055-0f6d-4252-a09b-b13c030f120c" providerId="ADAL" clId="{364ED47D-7BB3-4022-9809-85D6FAE91EFC}" dt="2024-10-03T13:46:38.367" v="44" actId="478"/>
          <ac:spMkLst>
            <pc:docMk/>
            <pc:sldMk cId="3762106633" sldId="264"/>
            <ac:spMk id="12" creationId="{D3E17EFE-9541-AE0B-15A4-48BF939A6F69}"/>
          </ac:spMkLst>
        </pc:spChg>
        <pc:spChg chg="mod">
          <ac:chgData name="Todd Myles" userId="85f60055-0f6d-4252-a09b-b13c030f120c" providerId="ADAL" clId="{364ED47D-7BB3-4022-9809-85D6FAE91EFC}" dt="2024-10-03T13:46:44.812" v="45" actId="1076"/>
          <ac:spMkLst>
            <pc:docMk/>
            <pc:sldMk cId="3762106633" sldId="264"/>
            <ac:spMk id="16" creationId="{E37A99B7-F36E-126B-A849-F1B3C99FB889}"/>
          </ac:spMkLst>
        </pc:spChg>
        <pc:spChg chg="mod">
          <ac:chgData name="Todd Myles" userId="85f60055-0f6d-4252-a09b-b13c030f120c" providerId="ADAL" clId="{364ED47D-7BB3-4022-9809-85D6FAE91EFC}" dt="2024-10-03T13:46:57.364" v="47" actId="14100"/>
          <ac:spMkLst>
            <pc:docMk/>
            <pc:sldMk cId="3762106633" sldId="264"/>
            <ac:spMk id="21" creationId="{3DCB9794-27DD-FF31-9506-AF3F07619D5C}"/>
          </ac:spMkLst>
        </pc:spChg>
        <pc:spChg chg="del">
          <ac:chgData name="Todd Myles" userId="85f60055-0f6d-4252-a09b-b13c030f120c" providerId="ADAL" clId="{364ED47D-7BB3-4022-9809-85D6FAE91EFC}" dt="2024-10-03T13:45:42.644" v="40" actId="478"/>
          <ac:spMkLst>
            <pc:docMk/>
            <pc:sldMk cId="3762106633" sldId="264"/>
            <ac:spMk id="33" creationId="{A398A471-977D-08A8-043C-E24A54F999D0}"/>
          </ac:spMkLst>
        </pc:spChg>
        <pc:picChg chg="mod">
          <ac:chgData name="Todd Myles" userId="85f60055-0f6d-4252-a09b-b13c030f120c" providerId="ADAL" clId="{364ED47D-7BB3-4022-9809-85D6FAE91EFC}" dt="2024-10-03T13:46:51.373" v="46" actId="1076"/>
          <ac:picMkLst>
            <pc:docMk/>
            <pc:sldMk cId="3762106633" sldId="264"/>
            <ac:picMk id="4" creationId="{01E13FC2-19C3-4929-D4A3-B831CADF2988}"/>
          </ac:picMkLst>
        </pc:picChg>
      </pc:sldChg>
      <pc:sldChg chg="modSp mod">
        <pc:chgData name="Todd Myles" userId="85f60055-0f6d-4252-a09b-b13c030f120c" providerId="ADAL" clId="{364ED47D-7BB3-4022-9809-85D6FAE91EFC}" dt="2024-10-03T13:44:08.883" v="39" actId="6549"/>
        <pc:sldMkLst>
          <pc:docMk/>
          <pc:sldMk cId="1559434666" sldId="267"/>
        </pc:sldMkLst>
        <pc:spChg chg="mod">
          <ac:chgData name="Todd Myles" userId="85f60055-0f6d-4252-a09b-b13c030f120c" providerId="ADAL" clId="{364ED47D-7BB3-4022-9809-85D6FAE91EFC}" dt="2024-10-03T13:44:08.883" v="39" actId="6549"/>
          <ac:spMkLst>
            <pc:docMk/>
            <pc:sldMk cId="1559434666" sldId="267"/>
            <ac:spMk id="12" creationId="{DFBF62E1-C991-F765-0D08-F1ADA5FD6B67}"/>
          </ac:spMkLst>
        </pc:spChg>
      </pc:sldChg>
      <pc:sldChg chg="new del">
        <pc:chgData name="Todd Myles" userId="85f60055-0f6d-4252-a09b-b13c030f120c" providerId="ADAL" clId="{364ED47D-7BB3-4022-9809-85D6FAE91EFC}" dt="2024-10-03T13:49:06.319" v="50" actId="47"/>
        <pc:sldMkLst>
          <pc:docMk/>
          <pc:sldMk cId="412749261" sldId="279"/>
        </pc:sldMkLst>
      </pc:sldChg>
      <pc:sldChg chg="del">
        <pc:chgData name="Todd Myles" userId="85f60055-0f6d-4252-a09b-b13c030f120c" providerId="ADAL" clId="{364ED47D-7BB3-4022-9809-85D6FAE91EFC}" dt="2024-10-03T13:37:55.755" v="0" actId="47"/>
        <pc:sldMkLst>
          <pc:docMk/>
          <pc:sldMk cId="1558320925" sldId="279"/>
        </pc:sldMkLst>
      </pc:sldChg>
    </pc:docChg>
  </pc:docChgLst>
  <pc:docChgLst>
    <pc:chgData name="Todd Myles" userId="85f60055-0f6d-4252-a09b-b13c030f120c" providerId="ADAL" clId="{5BFE7760-B65F-4054-93C5-43F5E3B41A05}"/>
    <pc:docChg chg="custSel delSld modSld">
      <pc:chgData name="Todd Myles" userId="85f60055-0f6d-4252-a09b-b13c030f120c" providerId="ADAL" clId="{5BFE7760-B65F-4054-93C5-43F5E3B41A05}" dt="2024-09-27T14:24:33.026" v="89" actId="20577"/>
      <pc:docMkLst>
        <pc:docMk/>
      </pc:docMkLst>
      <pc:sldChg chg="del">
        <pc:chgData name="Todd Myles" userId="85f60055-0f6d-4252-a09b-b13c030f120c" providerId="ADAL" clId="{5BFE7760-B65F-4054-93C5-43F5E3B41A05}" dt="2024-09-27T14:23:08.549" v="85" actId="47"/>
        <pc:sldMkLst>
          <pc:docMk/>
          <pc:sldMk cId="2228477491" sldId="257"/>
        </pc:sldMkLst>
      </pc:sldChg>
      <pc:sldChg chg="del">
        <pc:chgData name="Todd Myles" userId="85f60055-0f6d-4252-a09b-b13c030f120c" providerId="ADAL" clId="{5BFE7760-B65F-4054-93C5-43F5E3B41A05}" dt="2024-09-27T14:23:08.549" v="85" actId="47"/>
        <pc:sldMkLst>
          <pc:docMk/>
          <pc:sldMk cId="3017548270" sldId="258"/>
        </pc:sldMkLst>
      </pc:sldChg>
      <pc:sldChg chg="del">
        <pc:chgData name="Todd Myles" userId="85f60055-0f6d-4252-a09b-b13c030f120c" providerId="ADAL" clId="{5BFE7760-B65F-4054-93C5-43F5E3B41A05}" dt="2024-09-27T14:23:08.549" v="85" actId="47"/>
        <pc:sldMkLst>
          <pc:docMk/>
          <pc:sldMk cId="2595724250" sldId="262"/>
        </pc:sldMkLst>
      </pc:sldChg>
      <pc:sldChg chg="del">
        <pc:chgData name="Todd Myles" userId="85f60055-0f6d-4252-a09b-b13c030f120c" providerId="ADAL" clId="{5BFE7760-B65F-4054-93C5-43F5E3B41A05}" dt="2024-09-27T14:23:08.549" v="85" actId="47"/>
        <pc:sldMkLst>
          <pc:docMk/>
          <pc:sldMk cId="685408904" sldId="263"/>
        </pc:sldMkLst>
      </pc:sldChg>
      <pc:sldChg chg="addSp modSp">
        <pc:chgData name="Todd Myles" userId="85f60055-0f6d-4252-a09b-b13c030f120c" providerId="ADAL" clId="{5BFE7760-B65F-4054-93C5-43F5E3B41A05}" dt="2024-09-27T14:22:57.216" v="84"/>
        <pc:sldMkLst>
          <pc:docMk/>
          <pc:sldMk cId="3762106633" sldId="264"/>
        </pc:sldMkLst>
        <pc:picChg chg="add mod">
          <ac:chgData name="Todd Myles" userId="85f60055-0f6d-4252-a09b-b13c030f120c" providerId="ADAL" clId="{5BFE7760-B65F-4054-93C5-43F5E3B41A05}" dt="2024-09-27T14:22:57.216" v="84"/>
          <ac:picMkLst>
            <pc:docMk/>
            <pc:sldMk cId="3762106633" sldId="264"/>
            <ac:picMk id="2" creationId="{10DB114C-21BF-DE7D-3E7B-D9228226EC43}"/>
          </ac:picMkLst>
        </pc:picChg>
      </pc:sldChg>
      <pc:sldChg chg="addSp modSp">
        <pc:chgData name="Todd Myles" userId="85f60055-0f6d-4252-a09b-b13c030f120c" providerId="ADAL" clId="{5BFE7760-B65F-4054-93C5-43F5E3B41A05}" dt="2024-09-27T14:22:44.719" v="83"/>
        <pc:sldMkLst>
          <pc:docMk/>
          <pc:sldMk cId="1184819170" sldId="265"/>
        </pc:sldMkLst>
        <pc:picChg chg="add mod">
          <ac:chgData name="Todd Myles" userId="85f60055-0f6d-4252-a09b-b13c030f120c" providerId="ADAL" clId="{5BFE7760-B65F-4054-93C5-43F5E3B41A05}" dt="2024-09-27T14:22:44.719" v="83"/>
          <ac:picMkLst>
            <pc:docMk/>
            <pc:sldMk cId="1184819170" sldId="265"/>
            <ac:picMk id="2" creationId="{EBE9729D-0C63-EA55-E481-8B71D094B18F}"/>
          </ac:picMkLst>
        </pc:picChg>
      </pc:sldChg>
      <pc:sldChg chg="addSp modSp">
        <pc:chgData name="Todd Myles" userId="85f60055-0f6d-4252-a09b-b13c030f120c" providerId="ADAL" clId="{5BFE7760-B65F-4054-93C5-43F5E3B41A05}" dt="2024-09-27T14:22:42.608" v="82"/>
        <pc:sldMkLst>
          <pc:docMk/>
          <pc:sldMk cId="2273311590" sldId="266"/>
        </pc:sldMkLst>
        <pc:picChg chg="add mod">
          <ac:chgData name="Todd Myles" userId="85f60055-0f6d-4252-a09b-b13c030f120c" providerId="ADAL" clId="{5BFE7760-B65F-4054-93C5-43F5E3B41A05}" dt="2024-09-27T14:22:42.608" v="82"/>
          <ac:picMkLst>
            <pc:docMk/>
            <pc:sldMk cId="2273311590" sldId="266"/>
            <ac:picMk id="2" creationId="{0D1C9DD9-4A0A-98E5-F7CF-366E3A0BFD19}"/>
          </ac:picMkLst>
        </pc:picChg>
      </pc:sldChg>
      <pc:sldChg chg="addSp modSp">
        <pc:chgData name="Todd Myles" userId="85f60055-0f6d-4252-a09b-b13c030f120c" providerId="ADAL" clId="{5BFE7760-B65F-4054-93C5-43F5E3B41A05}" dt="2024-09-27T14:22:39.345" v="81"/>
        <pc:sldMkLst>
          <pc:docMk/>
          <pc:sldMk cId="1559434666" sldId="267"/>
        </pc:sldMkLst>
        <pc:picChg chg="add mod">
          <ac:chgData name="Todd Myles" userId="85f60055-0f6d-4252-a09b-b13c030f120c" providerId="ADAL" clId="{5BFE7760-B65F-4054-93C5-43F5E3B41A05}" dt="2024-09-27T14:22:39.345" v="81"/>
          <ac:picMkLst>
            <pc:docMk/>
            <pc:sldMk cId="1559434666" sldId="267"/>
            <ac:picMk id="2" creationId="{CC2F70B3-DC04-C32E-D873-9BBD8A01FFCA}"/>
          </ac:picMkLst>
        </pc:picChg>
      </pc:sldChg>
      <pc:sldChg chg="addSp modSp">
        <pc:chgData name="Todd Myles" userId="85f60055-0f6d-4252-a09b-b13c030f120c" providerId="ADAL" clId="{5BFE7760-B65F-4054-93C5-43F5E3B41A05}" dt="2024-09-27T14:22:17.946" v="80"/>
        <pc:sldMkLst>
          <pc:docMk/>
          <pc:sldMk cId="852241085" sldId="268"/>
        </pc:sldMkLst>
        <pc:picChg chg="add mod">
          <ac:chgData name="Todd Myles" userId="85f60055-0f6d-4252-a09b-b13c030f120c" providerId="ADAL" clId="{5BFE7760-B65F-4054-93C5-43F5E3B41A05}" dt="2024-09-27T14:22:17.946" v="80"/>
          <ac:picMkLst>
            <pc:docMk/>
            <pc:sldMk cId="852241085" sldId="268"/>
            <ac:picMk id="2" creationId="{F7F6C679-7455-944D-345F-F929004B160D}"/>
          </ac:picMkLst>
        </pc:picChg>
      </pc:sldChg>
      <pc:sldChg chg="addSp modSp mod">
        <pc:chgData name="Todd Myles" userId="85f60055-0f6d-4252-a09b-b13c030f120c" providerId="ADAL" clId="{5BFE7760-B65F-4054-93C5-43F5E3B41A05}" dt="2024-09-27T14:24:33.026" v="89" actId="20577"/>
        <pc:sldMkLst>
          <pc:docMk/>
          <pc:sldMk cId="284191416" sldId="269"/>
        </pc:sldMkLst>
        <pc:spChg chg="mod">
          <ac:chgData name="Todd Myles" userId="85f60055-0f6d-4252-a09b-b13c030f120c" providerId="ADAL" clId="{5BFE7760-B65F-4054-93C5-43F5E3B41A05}" dt="2024-09-27T14:24:33.026" v="89" actId="20577"/>
          <ac:spMkLst>
            <pc:docMk/>
            <pc:sldMk cId="284191416" sldId="269"/>
            <ac:spMk id="12" creationId="{5B70B87E-2B83-6545-D6C4-4179BE0CF9A8}"/>
          </ac:spMkLst>
        </pc:spChg>
        <pc:picChg chg="add mod">
          <ac:chgData name="Todd Myles" userId="85f60055-0f6d-4252-a09b-b13c030f120c" providerId="ADAL" clId="{5BFE7760-B65F-4054-93C5-43F5E3B41A05}" dt="2024-09-27T14:22:14.891" v="79"/>
          <ac:picMkLst>
            <pc:docMk/>
            <pc:sldMk cId="284191416" sldId="269"/>
            <ac:picMk id="2" creationId="{F0D010CC-05E6-4721-82C3-192A56A586F5}"/>
          </ac:picMkLst>
        </pc:picChg>
      </pc:sldChg>
      <pc:sldChg chg="addSp modSp mod">
        <pc:chgData name="Todd Myles" userId="85f60055-0f6d-4252-a09b-b13c030f120c" providerId="ADAL" clId="{5BFE7760-B65F-4054-93C5-43F5E3B41A05}" dt="2024-09-27T14:22:02.791" v="78" actId="1076"/>
        <pc:sldMkLst>
          <pc:docMk/>
          <pc:sldMk cId="4086214517" sldId="270"/>
        </pc:sldMkLst>
        <pc:picChg chg="add mod">
          <ac:chgData name="Todd Myles" userId="85f60055-0f6d-4252-a09b-b13c030f120c" providerId="ADAL" clId="{5BFE7760-B65F-4054-93C5-43F5E3B41A05}" dt="2024-09-27T14:22:02.791" v="78" actId="1076"/>
          <ac:picMkLst>
            <pc:docMk/>
            <pc:sldMk cId="4086214517" sldId="270"/>
            <ac:picMk id="3" creationId="{4562D4EF-C2F1-707E-1AB2-6D5CBF300D8D}"/>
          </ac:picMkLst>
        </pc:picChg>
      </pc:sldChg>
      <pc:sldChg chg="del">
        <pc:chgData name="Todd Myles" userId="85f60055-0f6d-4252-a09b-b13c030f120c" providerId="ADAL" clId="{5BFE7760-B65F-4054-93C5-43F5E3B41A05}" dt="2024-09-27T14:20:59.584" v="68" actId="47"/>
        <pc:sldMkLst>
          <pc:docMk/>
          <pc:sldMk cId="4089204749" sldId="273"/>
        </pc:sldMkLst>
      </pc:sldChg>
      <pc:sldChg chg="del">
        <pc:chgData name="Todd Myles" userId="85f60055-0f6d-4252-a09b-b13c030f120c" providerId="ADAL" clId="{5BFE7760-B65F-4054-93C5-43F5E3B41A05}" dt="2024-09-27T14:20:58.440" v="67" actId="47"/>
        <pc:sldMkLst>
          <pc:docMk/>
          <pc:sldMk cId="1427868157" sldId="274"/>
        </pc:sldMkLst>
      </pc:sldChg>
      <pc:sldChg chg="addSp delSp modSp mod">
        <pc:chgData name="Todd Myles" userId="85f60055-0f6d-4252-a09b-b13c030f120c" providerId="ADAL" clId="{5BFE7760-B65F-4054-93C5-43F5E3B41A05}" dt="2024-09-27T14:23:50.403" v="87" actId="478"/>
        <pc:sldMkLst>
          <pc:docMk/>
          <pc:sldMk cId="925024293" sldId="278"/>
        </pc:sldMkLst>
        <pc:spChg chg="add del mod">
          <ac:chgData name="Todd Myles" userId="85f60055-0f6d-4252-a09b-b13c030f120c" providerId="ADAL" clId="{5BFE7760-B65F-4054-93C5-43F5E3B41A05}" dt="2024-09-27T14:23:50.403" v="87" actId="478"/>
          <ac:spMkLst>
            <pc:docMk/>
            <pc:sldMk cId="925024293" sldId="278"/>
            <ac:spMk id="5" creationId="{8CFD6FB0-FB62-6044-59D4-2B8E7D52740A}"/>
          </ac:spMkLst>
        </pc:spChg>
        <pc:picChg chg="add mod">
          <ac:chgData name="Todd Myles" userId="85f60055-0f6d-4252-a09b-b13c030f120c" providerId="ADAL" clId="{5BFE7760-B65F-4054-93C5-43F5E3B41A05}" dt="2024-09-27T14:21:14.207" v="69" actId="1076"/>
          <ac:picMkLst>
            <pc:docMk/>
            <pc:sldMk cId="925024293" sldId="278"/>
            <ac:picMk id="4" creationId="{58C5C5FB-ADCA-1A86-64FF-A87937E1E7E3}"/>
          </ac:picMkLst>
        </pc:picChg>
      </pc:sldChg>
    </pc:docChg>
  </pc:docChgLst>
  <pc:docChgLst>
    <pc:chgData name="Jessica Macica" userId="0cd8e47a-a3df-4ebf-bc46-994b3da8471f" providerId="ADAL" clId="{6E1CCF3C-31DF-4065-A2E9-18E294F4C5B0}"/>
    <pc:docChg chg="undo custSel modSld">
      <pc:chgData name="Jessica Macica" userId="0cd8e47a-a3df-4ebf-bc46-994b3da8471f" providerId="ADAL" clId="{6E1CCF3C-31DF-4065-A2E9-18E294F4C5B0}" dt="2024-10-08T17:02:52.349" v="286" actId="962"/>
      <pc:docMkLst>
        <pc:docMk/>
      </pc:docMkLst>
      <pc:sldChg chg="addSp delSp modSp mod">
        <pc:chgData name="Jessica Macica" userId="0cd8e47a-a3df-4ebf-bc46-994b3da8471f" providerId="ADAL" clId="{6E1CCF3C-31DF-4065-A2E9-18E294F4C5B0}" dt="2024-10-08T16:52:30.620" v="163" actId="962"/>
        <pc:sldMkLst>
          <pc:docMk/>
          <pc:sldMk cId="685408904" sldId="263"/>
        </pc:sldMkLst>
        <pc:spChg chg="add mod ord">
          <ac:chgData name="Jessica Macica" userId="0cd8e47a-a3df-4ebf-bc46-994b3da8471f" providerId="ADAL" clId="{6E1CCF3C-31DF-4065-A2E9-18E294F4C5B0}" dt="2024-10-08T16:52:27.787" v="161" actId="13244"/>
          <ac:spMkLst>
            <pc:docMk/>
            <pc:sldMk cId="685408904" sldId="263"/>
            <ac:spMk id="2" creationId="{92384815-BA33-DBB7-3093-E69BF5C4F504}"/>
          </ac:spMkLst>
        </pc:spChg>
        <pc:spChg chg="mod">
          <ac:chgData name="Jessica Macica" userId="0cd8e47a-a3df-4ebf-bc46-994b3da8471f" providerId="ADAL" clId="{6E1CCF3C-31DF-4065-A2E9-18E294F4C5B0}" dt="2024-10-08T16:52:30.004" v="162" actId="962"/>
          <ac:spMkLst>
            <pc:docMk/>
            <pc:sldMk cId="685408904" sldId="263"/>
            <ac:spMk id="3" creationId="{FB573CA7-8A8F-5AB8-092B-78C9F796A9D8}"/>
          </ac:spMkLst>
        </pc:spChg>
        <pc:spChg chg="del">
          <ac:chgData name="Jessica Macica" userId="0cd8e47a-a3df-4ebf-bc46-994b3da8471f" providerId="ADAL" clId="{6E1CCF3C-31DF-4065-A2E9-18E294F4C5B0}" dt="2024-10-08T16:52:14.418" v="158" actId="478"/>
          <ac:spMkLst>
            <pc:docMk/>
            <pc:sldMk cId="685408904" sldId="263"/>
            <ac:spMk id="7" creationId="{EA0B076F-2523-BFEE-D20F-AB213FE4667B}"/>
          </ac:spMkLst>
        </pc:spChg>
        <pc:spChg chg="ord">
          <ac:chgData name="Jessica Macica" userId="0cd8e47a-a3df-4ebf-bc46-994b3da8471f" providerId="ADAL" clId="{6E1CCF3C-31DF-4065-A2E9-18E294F4C5B0}" dt="2024-10-08T16:51:57.067" v="146" actId="13244"/>
          <ac:spMkLst>
            <pc:docMk/>
            <pc:sldMk cId="685408904" sldId="263"/>
            <ac:spMk id="10" creationId="{A89C5908-167A-9647-3329-AA76816E20B2}"/>
          </ac:spMkLst>
        </pc:spChg>
        <pc:picChg chg="mod">
          <ac:chgData name="Jessica Macica" userId="0cd8e47a-a3df-4ebf-bc46-994b3da8471f" providerId="ADAL" clId="{6E1CCF3C-31DF-4065-A2E9-18E294F4C5B0}" dt="2024-10-08T16:52:30.620" v="163" actId="962"/>
          <ac:picMkLst>
            <pc:docMk/>
            <pc:sldMk cId="685408904" sldId="263"/>
            <ac:picMk id="6" creationId="{BFB8095F-7F09-BC58-7F80-3FA34EDA5189}"/>
          </ac:picMkLst>
        </pc:picChg>
      </pc:sldChg>
      <pc:sldChg chg="addSp delSp modSp mod">
        <pc:chgData name="Jessica Macica" userId="0cd8e47a-a3df-4ebf-bc46-994b3da8471f" providerId="ADAL" clId="{6E1CCF3C-31DF-4065-A2E9-18E294F4C5B0}" dt="2024-10-08T17:02:52.349" v="286" actId="962"/>
        <pc:sldMkLst>
          <pc:docMk/>
          <pc:sldMk cId="3762106633" sldId="264"/>
        </pc:sldMkLst>
        <pc:spChg chg="add mod ord">
          <ac:chgData name="Jessica Macica" userId="0cd8e47a-a3df-4ebf-bc46-994b3da8471f" providerId="ADAL" clId="{6E1CCF3C-31DF-4065-A2E9-18E294F4C5B0}" dt="2024-10-08T16:50:53.511" v="137" actId="13244"/>
          <ac:spMkLst>
            <pc:docMk/>
            <pc:sldMk cId="3762106633" sldId="264"/>
            <ac:spMk id="2" creationId="{77E0BAA1-6FEE-DB3D-3F4B-06AF406FE8FE}"/>
          </ac:spMkLst>
        </pc:spChg>
        <pc:spChg chg="mod">
          <ac:chgData name="Jessica Macica" userId="0cd8e47a-a3df-4ebf-bc46-994b3da8471f" providerId="ADAL" clId="{6E1CCF3C-31DF-4065-A2E9-18E294F4C5B0}" dt="2024-10-08T16:50:24.910" v="127" actId="962"/>
          <ac:spMkLst>
            <pc:docMk/>
            <pc:sldMk cId="3762106633" sldId="264"/>
            <ac:spMk id="5" creationId="{57A7865F-1687-3779-1F95-B04654687B5B}"/>
          </ac:spMkLst>
        </pc:spChg>
        <pc:spChg chg="add del mod ord">
          <ac:chgData name="Jessica Macica" userId="0cd8e47a-a3df-4ebf-bc46-994b3da8471f" providerId="ADAL" clId="{6E1CCF3C-31DF-4065-A2E9-18E294F4C5B0}" dt="2024-10-08T17:02:48.566" v="284" actId="478"/>
          <ac:spMkLst>
            <pc:docMk/>
            <pc:sldMk cId="3762106633" sldId="264"/>
            <ac:spMk id="6" creationId="{ADEAEB7A-DFDE-0F05-2D2D-BA61AE132E5D}"/>
          </ac:spMkLst>
        </pc:spChg>
        <pc:spChg chg="mod ord">
          <ac:chgData name="Jessica Macica" userId="0cd8e47a-a3df-4ebf-bc46-994b3da8471f" providerId="ADAL" clId="{6E1CCF3C-31DF-4065-A2E9-18E294F4C5B0}" dt="2024-10-08T17:02:52.349" v="286" actId="962"/>
          <ac:spMkLst>
            <pc:docMk/>
            <pc:sldMk cId="3762106633" sldId="264"/>
            <ac:spMk id="7" creationId="{C8200124-C5CA-60BD-37CA-C618015A33AC}"/>
          </ac:spMkLst>
        </pc:spChg>
        <pc:spChg chg="del mod ord">
          <ac:chgData name="Jessica Macica" userId="0cd8e47a-a3df-4ebf-bc46-994b3da8471f" providerId="ADAL" clId="{6E1CCF3C-31DF-4065-A2E9-18E294F4C5B0}" dt="2024-10-08T16:50:44.400" v="133" actId="478"/>
          <ac:spMkLst>
            <pc:docMk/>
            <pc:sldMk cId="3762106633" sldId="264"/>
            <ac:spMk id="9" creationId="{55A2ACAD-8D9E-8878-ECC5-452042ED2D2F}"/>
          </ac:spMkLst>
        </pc:spChg>
        <pc:spChg chg="del mod ord">
          <ac:chgData name="Jessica Macica" userId="0cd8e47a-a3df-4ebf-bc46-994b3da8471f" providerId="ADAL" clId="{6E1CCF3C-31DF-4065-A2E9-18E294F4C5B0}" dt="2024-10-08T16:51:13.858" v="143" actId="478"/>
          <ac:spMkLst>
            <pc:docMk/>
            <pc:sldMk cId="3762106633" sldId="264"/>
            <ac:spMk id="16" creationId="{E37A99B7-F36E-126B-A849-F1B3C99FB889}"/>
          </ac:spMkLst>
        </pc:spChg>
        <pc:spChg chg="mod">
          <ac:chgData name="Jessica Macica" userId="0cd8e47a-a3df-4ebf-bc46-994b3da8471f" providerId="ADAL" clId="{6E1CCF3C-31DF-4065-A2E9-18E294F4C5B0}" dt="2024-10-08T16:51:17.398" v="145" actId="20577"/>
          <ac:spMkLst>
            <pc:docMk/>
            <pc:sldMk cId="3762106633" sldId="264"/>
            <ac:spMk id="21" creationId="{3DCB9794-27DD-FF31-9506-AF3F07619D5C}"/>
          </ac:spMkLst>
        </pc:spChg>
        <pc:picChg chg="mod">
          <ac:chgData name="Jessica Macica" userId="0cd8e47a-a3df-4ebf-bc46-994b3da8471f" providerId="ADAL" clId="{6E1CCF3C-31DF-4065-A2E9-18E294F4C5B0}" dt="2024-10-08T16:50:25.469" v="128" actId="962"/>
          <ac:picMkLst>
            <pc:docMk/>
            <pc:sldMk cId="3762106633" sldId="264"/>
            <ac:picMk id="3" creationId="{17B30577-87EE-CBB6-D3A8-C7FA7D273C55}"/>
          </ac:picMkLst>
        </pc:picChg>
      </pc:sldChg>
      <pc:sldChg chg="addSp delSp modSp mod">
        <pc:chgData name="Jessica Macica" userId="0cd8e47a-a3df-4ebf-bc46-994b3da8471f" providerId="ADAL" clId="{6E1CCF3C-31DF-4065-A2E9-18E294F4C5B0}" dt="2024-10-08T16:54:02.042" v="243" actId="1036"/>
        <pc:sldMkLst>
          <pc:docMk/>
          <pc:sldMk cId="1184819170" sldId="265"/>
        </pc:sldMkLst>
        <pc:spChg chg="add mod ord">
          <ac:chgData name="Jessica Macica" userId="0cd8e47a-a3df-4ebf-bc46-994b3da8471f" providerId="ADAL" clId="{6E1CCF3C-31DF-4065-A2E9-18E294F4C5B0}" dt="2024-10-08T16:54:02.042" v="243" actId="1036"/>
          <ac:spMkLst>
            <pc:docMk/>
            <pc:sldMk cId="1184819170" sldId="265"/>
            <ac:spMk id="2" creationId="{B2160B80-E2D0-B8BE-61DB-0CA2B49CD5E3}"/>
          </ac:spMkLst>
        </pc:spChg>
        <pc:spChg chg="mod">
          <ac:chgData name="Jessica Macica" userId="0cd8e47a-a3df-4ebf-bc46-994b3da8471f" providerId="ADAL" clId="{6E1CCF3C-31DF-4065-A2E9-18E294F4C5B0}" dt="2024-10-08T16:49:14.058" v="112" actId="962"/>
          <ac:spMkLst>
            <pc:docMk/>
            <pc:sldMk cId="1184819170" sldId="265"/>
            <ac:spMk id="5" creationId="{F9291CC9-6EAB-8938-7F4C-80D4FC2D5814}"/>
          </ac:spMkLst>
        </pc:spChg>
        <pc:spChg chg="del mod ord">
          <ac:chgData name="Jessica Macica" userId="0cd8e47a-a3df-4ebf-bc46-994b3da8471f" providerId="ADAL" clId="{6E1CCF3C-31DF-4065-A2E9-18E294F4C5B0}" dt="2024-10-08T16:49:36.490" v="118" actId="478"/>
          <ac:spMkLst>
            <pc:docMk/>
            <pc:sldMk cId="1184819170" sldId="265"/>
            <ac:spMk id="7" creationId="{EA0B076F-2523-BFEE-D20F-AB213FE4667B}"/>
          </ac:spMkLst>
        </pc:spChg>
        <pc:spChg chg="ord">
          <ac:chgData name="Jessica Macica" userId="0cd8e47a-a3df-4ebf-bc46-994b3da8471f" providerId="ADAL" clId="{6E1CCF3C-31DF-4065-A2E9-18E294F4C5B0}" dt="2024-10-08T16:49:19.333" v="114" actId="13244"/>
          <ac:spMkLst>
            <pc:docMk/>
            <pc:sldMk cId="1184819170" sldId="265"/>
            <ac:spMk id="13" creationId="{77BE4A2F-D3F1-1061-B94A-A5C5DBED04BB}"/>
          </ac:spMkLst>
        </pc:spChg>
        <pc:picChg chg="mod">
          <ac:chgData name="Jessica Macica" userId="0cd8e47a-a3df-4ebf-bc46-994b3da8471f" providerId="ADAL" clId="{6E1CCF3C-31DF-4065-A2E9-18E294F4C5B0}" dt="2024-10-08T16:50:07.135" v="125" actId="1076"/>
          <ac:picMkLst>
            <pc:docMk/>
            <pc:sldMk cId="1184819170" sldId="265"/>
            <ac:picMk id="3" creationId="{60652FA3-51D9-68B8-0BC2-31E27083391F}"/>
          </ac:picMkLst>
        </pc:picChg>
      </pc:sldChg>
      <pc:sldChg chg="addSp delSp modSp mod">
        <pc:chgData name="Jessica Macica" userId="0cd8e47a-a3df-4ebf-bc46-994b3da8471f" providerId="ADAL" clId="{6E1CCF3C-31DF-4065-A2E9-18E294F4C5B0}" dt="2024-10-08T16:49:03.477" v="111" actId="962"/>
        <pc:sldMkLst>
          <pc:docMk/>
          <pc:sldMk cId="2273311590" sldId="266"/>
        </pc:sldMkLst>
        <pc:spChg chg="add mod ord">
          <ac:chgData name="Jessica Macica" userId="0cd8e47a-a3df-4ebf-bc46-994b3da8471f" providerId="ADAL" clId="{6E1CCF3C-31DF-4065-A2E9-18E294F4C5B0}" dt="2024-10-08T16:48:56.317" v="107" actId="13244"/>
          <ac:spMkLst>
            <pc:docMk/>
            <pc:sldMk cId="2273311590" sldId="266"/>
            <ac:spMk id="2" creationId="{7DE030EE-8A69-AD77-5B20-D8E4D67C79C9}"/>
          </ac:spMkLst>
        </pc:spChg>
        <pc:spChg chg="mod">
          <ac:chgData name="Jessica Macica" userId="0cd8e47a-a3df-4ebf-bc46-994b3da8471f" providerId="ADAL" clId="{6E1CCF3C-31DF-4065-A2E9-18E294F4C5B0}" dt="2024-10-08T16:49:03.477" v="111" actId="962"/>
          <ac:spMkLst>
            <pc:docMk/>
            <pc:sldMk cId="2273311590" sldId="266"/>
            <ac:spMk id="5" creationId="{7C17F9A1-EF30-3ED3-0780-F550FF7D6557}"/>
          </ac:spMkLst>
        </pc:spChg>
        <pc:spChg chg="del mod">
          <ac:chgData name="Jessica Macica" userId="0cd8e47a-a3df-4ebf-bc46-994b3da8471f" providerId="ADAL" clId="{6E1CCF3C-31DF-4065-A2E9-18E294F4C5B0}" dt="2024-10-08T16:48:40.908" v="103" actId="478"/>
          <ac:spMkLst>
            <pc:docMk/>
            <pc:sldMk cId="2273311590" sldId="266"/>
            <ac:spMk id="6" creationId="{F2B6FBF2-FAB0-0830-6602-96A6E34B0D28}"/>
          </ac:spMkLst>
        </pc:spChg>
        <pc:spChg chg="ord">
          <ac:chgData name="Jessica Macica" userId="0cd8e47a-a3df-4ebf-bc46-994b3da8471f" providerId="ADAL" clId="{6E1CCF3C-31DF-4065-A2E9-18E294F4C5B0}" dt="2024-10-08T16:48:58.112" v="108" actId="13244"/>
          <ac:spMkLst>
            <pc:docMk/>
            <pc:sldMk cId="2273311590" sldId="266"/>
            <ac:spMk id="12" creationId="{C18A3F37-5E1C-BF94-30E0-58D3B2836AA9}"/>
          </ac:spMkLst>
        </pc:spChg>
        <pc:spChg chg="ord">
          <ac:chgData name="Jessica Macica" userId="0cd8e47a-a3df-4ebf-bc46-994b3da8471f" providerId="ADAL" clId="{6E1CCF3C-31DF-4065-A2E9-18E294F4C5B0}" dt="2024-10-08T16:48:59.703" v="109" actId="13244"/>
          <ac:spMkLst>
            <pc:docMk/>
            <pc:sldMk cId="2273311590" sldId="266"/>
            <ac:spMk id="14" creationId="{CB8B88E5-8DC1-3C16-FC2C-FFC5AA25CCD5}"/>
          </ac:spMkLst>
        </pc:spChg>
        <pc:picChg chg="mod">
          <ac:chgData name="Jessica Macica" userId="0cd8e47a-a3df-4ebf-bc46-994b3da8471f" providerId="ADAL" clId="{6E1CCF3C-31DF-4065-A2E9-18E294F4C5B0}" dt="2024-10-08T16:49:01.885" v="110" actId="962"/>
          <ac:picMkLst>
            <pc:docMk/>
            <pc:sldMk cId="2273311590" sldId="266"/>
            <ac:picMk id="3" creationId="{B3D0C5E8-94B3-7E76-4014-14123D72BC49}"/>
          </ac:picMkLst>
        </pc:picChg>
      </pc:sldChg>
      <pc:sldChg chg="addSp delSp modSp mod">
        <pc:chgData name="Jessica Macica" userId="0cd8e47a-a3df-4ebf-bc46-994b3da8471f" providerId="ADAL" clId="{6E1CCF3C-31DF-4065-A2E9-18E294F4C5B0}" dt="2024-10-08T16:53:18.776" v="196" actId="1037"/>
        <pc:sldMkLst>
          <pc:docMk/>
          <pc:sldMk cId="1559434666" sldId="267"/>
        </pc:sldMkLst>
        <pc:spChg chg="add mod ord">
          <ac:chgData name="Jessica Macica" userId="0cd8e47a-a3df-4ebf-bc46-994b3da8471f" providerId="ADAL" clId="{6E1CCF3C-31DF-4065-A2E9-18E294F4C5B0}" dt="2024-10-08T16:53:18.776" v="196" actId="1037"/>
          <ac:spMkLst>
            <pc:docMk/>
            <pc:sldMk cId="1559434666" sldId="267"/>
            <ac:spMk id="2" creationId="{26CBE973-6E76-A168-67D8-A4D2BAEB96F1}"/>
          </ac:spMkLst>
        </pc:spChg>
        <pc:spChg chg="mod">
          <ac:chgData name="Jessica Macica" userId="0cd8e47a-a3df-4ebf-bc46-994b3da8471f" providerId="ADAL" clId="{6E1CCF3C-31DF-4065-A2E9-18E294F4C5B0}" dt="2024-10-08T16:47:44.671" v="90" actId="962"/>
          <ac:spMkLst>
            <pc:docMk/>
            <pc:sldMk cId="1559434666" sldId="267"/>
            <ac:spMk id="5" creationId="{751A09F9-E85D-6A30-4D38-F9E57682AF61}"/>
          </ac:spMkLst>
        </pc:spChg>
        <pc:spChg chg="del mod">
          <ac:chgData name="Jessica Macica" userId="0cd8e47a-a3df-4ebf-bc46-994b3da8471f" providerId="ADAL" clId="{6E1CCF3C-31DF-4065-A2E9-18E294F4C5B0}" dt="2024-10-08T16:47:55.073" v="94" actId="478"/>
          <ac:spMkLst>
            <pc:docMk/>
            <pc:sldMk cId="1559434666" sldId="267"/>
            <ac:spMk id="6" creationId="{CFDD819F-49F2-71F5-60F3-590123456778}"/>
          </ac:spMkLst>
        </pc:spChg>
        <pc:spChg chg="ord">
          <ac:chgData name="Jessica Macica" userId="0cd8e47a-a3df-4ebf-bc46-994b3da8471f" providerId="ADAL" clId="{6E1CCF3C-31DF-4065-A2E9-18E294F4C5B0}" dt="2024-10-08T16:47:47.479" v="92" actId="13244"/>
          <ac:spMkLst>
            <pc:docMk/>
            <pc:sldMk cId="1559434666" sldId="267"/>
            <ac:spMk id="9" creationId="{F8842E7C-4D98-6EA9-0041-1AEA15F9740E}"/>
          </ac:spMkLst>
        </pc:spChg>
        <pc:picChg chg="mod">
          <ac:chgData name="Jessica Macica" userId="0cd8e47a-a3df-4ebf-bc46-994b3da8471f" providerId="ADAL" clId="{6E1CCF3C-31DF-4065-A2E9-18E294F4C5B0}" dt="2024-10-08T16:47:45.433" v="91" actId="962"/>
          <ac:picMkLst>
            <pc:docMk/>
            <pc:sldMk cId="1559434666" sldId="267"/>
            <ac:picMk id="3" creationId="{54195692-5E82-BD33-5161-65C3B2BB6A5F}"/>
          </ac:picMkLst>
        </pc:picChg>
      </pc:sldChg>
      <pc:sldChg chg="addSp delSp modSp mod">
        <pc:chgData name="Jessica Macica" userId="0cd8e47a-a3df-4ebf-bc46-994b3da8471f" providerId="ADAL" clId="{6E1CCF3C-31DF-4065-A2E9-18E294F4C5B0}" dt="2024-10-08T16:47:34.657" v="89" actId="478"/>
        <pc:sldMkLst>
          <pc:docMk/>
          <pc:sldMk cId="852241085" sldId="268"/>
        </pc:sldMkLst>
        <pc:spChg chg="add mod ord">
          <ac:chgData name="Jessica Macica" userId="0cd8e47a-a3df-4ebf-bc46-994b3da8471f" providerId="ADAL" clId="{6E1CCF3C-31DF-4065-A2E9-18E294F4C5B0}" dt="2024-10-08T16:47:26.771" v="88" actId="13244"/>
          <ac:spMkLst>
            <pc:docMk/>
            <pc:sldMk cId="852241085" sldId="268"/>
            <ac:spMk id="2" creationId="{ED07398A-7D6C-A6D5-A6F4-9D5ED20C176E}"/>
          </ac:spMkLst>
        </pc:spChg>
        <pc:spChg chg="mod">
          <ac:chgData name="Jessica Macica" userId="0cd8e47a-a3df-4ebf-bc46-994b3da8471f" providerId="ADAL" clId="{6E1CCF3C-31DF-4065-A2E9-18E294F4C5B0}" dt="2024-10-08T16:46:50.390" v="80" actId="962"/>
          <ac:spMkLst>
            <pc:docMk/>
            <pc:sldMk cId="852241085" sldId="268"/>
            <ac:spMk id="4" creationId="{47B9F6A3-0EA7-2E7A-5AC9-902009B5CE58}"/>
          </ac:spMkLst>
        </pc:spChg>
        <pc:spChg chg="del mod ord">
          <ac:chgData name="Jessica Macica" userId="0cd8e47a-a3df-4ebf-bc46-994b3da8471f" providerId="ADAL" clId="{6E1CCF3C-31DF-4065-A2E9-18E294F4C5B0}" dt="2024-10-08T16:47:34.657" v="89" actId="478"/>
          <ac:spMkLst>
            <pc:docMk/>
            <pc:sldMk cId="852241085" sldId="268"/>
            <ac:spMk id="6" creationId="{E0119C44-AA49-E90A-409E-A805BE251AB4}"/>
          </ac:spMkLst>
        </pc:spChg>
        <pc:spChg chg="ord">
          <ac:chgData name="Jessica Macica" userId="0cd8e47a-a3df-4ebf-bc46-994b3da8471f" providerId="ADAL" clId="{6E1CCF3C-31DF-4065-A2E9-18E294F4C5B0}" dt="2024-10-08T16:46:53.515" v="82" actId="13244"/>
          <ac:spMkLst>
            <pc:docMk/>
            <pc:sldMk cId="852241085" sldId="268"/>
            <ac:spMk id="10" creationId="{A288EEC3-B491-F618-E492-41D9A70D6685}"/>
          </ac:spMkLst>
        </pc:spChg>
        <pc:picChg chg="mod">
          <ac:chgData name="Jessica Macica" userId="0cd8e47a-a3df-4ebf-bc46-994b3da8471f" providerId="ADAL" clId="{6E1CCF3C-31DF-4065-A2E9-18E294F4C5B0}" dt="2024-10-08T16:46:51.775" v="81" actId="962"/>
          <ac:picMkLst>
            <pc:docMk/>
            <pc:sldMk cId="852241085" sldId="268"/>
            <ac:picMk id="3" creationId="{60FC61D6-D837-B762-F39D-C9DA1DF501B4}"/>
          </ac:picMkLst>
        </pc:picChg>
      </pc:sldChg>
      <pc:sldChg chg="addSp delSp modSp mod">
        <pc:chgData name="Jessica Macica" userId="0cd8e47a-a3df-4ebf-bc46-994b3da8471f" providerId="ADAL" clId="{6E1CCF3C-31DF-4065-A2E9-18E294F4C5B0}" dt="2024-10-08T16:46:35.954" v="79" actId="13244"/>
        <pc:sldMkLst>
          <pc:docMk/>
          <pc:sldMk cId="284191416" sldId="269"/>
        </pc:sldMkLst>
        <pc:spChg chg="add mod ord">
          <ac:chgData name="Jessica Macica" userId="0cd8e47a-a3df-4ebf-bc46-994b3da8471f" providerId="ADAL" clId="{6E1CCF3C-31DF-4065-A2E9-18E294F4C5B0}" dt="2024-10-08T16:46:35.954" v="79" actId="13244"/>
          <ac:spMkLst>
            <pc:docMk/>
            <pc:sldMk cId="284191416" sldId="269"/>
            <ac:spMk id="2" creationId="{5E4FF4A0-4A83-0CE3-AD12-12C8C4071C00}"/>
          </ac:spMkLst>
        </pc:spChg>
        <pc:spChg chg="mod">
          <ac:chgData name="Jessica Macica" userId="0cd8e47a-a3df-4ebf-bc46-994b3da8471f" providerId="ADAL" clId="{6E1CCF3C-31DF-4065-A2E9-18E294F4C5B0}" dt="2024-10-08T16:45:30.452" v="65" actId="962"/>
          <ac:spMkLst>
            <pc:docMk/>
            <pc:sldMk cId="284191416" sldId="269"/>
            <ac:spMk id="3" creationId="{F4139A1C-E322-5F9A-3512-26A76AD00B7D}"/>
          </ac:spMkLst>
        </pc:spChg>
        <pc:spChg chg="del mod">
          <ac:chgData name="Jessica Macica" userId="0cd8e47a-a3df-4ebf-bc46-994b3da8471f" providerId="ADAL" clId="{6E1CCF3C-31DF-4065-A2E9-18E294F4C5B0}" dt="2024-10-08T16:46:01.948" v="69" actId="478"/>
          <ac:spMkLst>
            <pc:docMk/>
            <pc:sldMk cId="284191416" sldId="269"/>
            <ac:spMk id="6" creationId="{EAB7405A-F53D-0309-409D-0DBF3975E0B6}"/>
          </ac:spMkLst>
        </pc:spChg>
        <pc:spChg chg="ord">
          <ac:chgData name="Jessica Macica" userId="0cd8e47a-a3df-4ebf-bc46-994b3da8471f" providerId="ADAL" clId="{6E1CCF3C-31DF-4065-A2E9-18E294F4C5B0}" dt="2024-10-08T16:45:19.141" v="63" actId="13244"/>
          <ac:spMkLst>
            <pc:docMk/>
            <pc:sldMk cId="284191416" sldId="269"/>
            <ac:spMk id="9" creationId="{3B6B42F5-9398-5F0A-E42E-0DC1BD139091}"/>
          </ac:spMkLst>
        </pc:spChg>
        <pc:picChg chg="mod">
          <ac:chgData name="Jessica Macica" userId="0cd8e47a-a3df-4ebf-bc46-994b3da8471f" providerId="ADAL" clId="{6E1CCF3C-31DF-4065-A2E9-18E294F4C5B0}" dt="2024-10-08T16:45:32.674" v="66" actId="962"/>
          <ac:picMkLst>
            <pc:docMk/>
            <pc:sldMk cId="284191416" sldId="269"/>
            <ac:picMk id="5" creationId="{4822EB35-CFA2-ACA2-0CBA-DCDA113A66A8}"/>
          </ac:picMkLst>
        </pc:picChg>
      </pc:sldChg>
      <pc:sldChg chg="modSp mod">
        <pc:chgData name="Jessica Macica" userId="0cd8e47a-a3df-4ebf-bc46-994b3da8471f" providerId="ADAL" clId="{6E1CCF3C-31DF-4065-A2E9-18E294F4C5B0}" dt="2024-10-08T16:45:04.835" v="62" actId="962"/>
        <pc:sldMkLst>
          <pc:docMk/>
          <pc:sldMk cId="4086214517" sldId="270"/>
        </pc:sldMkLst>
        <pc:spChg chg="mod">
          <ac:chgData name="Jessica Macica" userId="0cd8e47a-a3df-4ebf-bc46-994b3da8471f" providerId="ADAL" clId="{6E1CCF3C-31DF-4065-A2E9-18E294F4C5B0}" dt="2024-10-08T16:45:02.055" v="61" actId="962"/>
          <ac:spMkLst>
            <pc:docMk/>
            <pc:sldMk cId="4086214517" sldId="270"/>
            <ac:spMk id="5" creationId="{82A84917-E33D-5D6F-0B2F-71472BBBD06D}"/>
          </ac:spMkLst>
        </pc:spChg>
        <pc:spChg chg="ord">
          <ac:chgData name="Jessica Macica" userId="0cd8e47a-a3df-4ebf-bc46-994b3da8471f" providerId="ADAL" clId="{6E1CCF3C-31DF-4065-A2E9-18E294F4C5B0}" dt="2024-10-08T16:44:53.973" v="60" actId="13244"/>
          <ac:spMkLst>
            <pc:docMk/>
            <pc:sldMk cId="4086214517" sldId="270"/>
            <ac:spMk id="10" creationId="{387ED5B9-EA14-D1AC-5CFA-09DF2E2ACC29}"/>
          </ac:spMkLst>
        </pc:spChg>
        <pc:picChg chg="mod">
          <ac:chgData name="Jessica Macica" userId="0cd8e47a-a3df-4ebf-bc46-994b3da8471f" providerId="ADAL" clId="{6E1CCF3C-31DF-4065-A2E9-18E294F4C5B0}" dt="2024-10-08T16:45:04.835" v="62" actId="962"/>
          <ac:picMkLst>
            <pc:docMk/>
            <pc:sldMk cId="4086214517" sldId="270"/>
            <ac:picMk id="8" creationId="{0C809558-E149-BB0C-050E-7547B851EFE4}"/>
          </ac:picMkLst>
        </pc:picChg>
      </pc:sldChg>
      <pc:sldChg chg="modSp mod">
        <pc:chgData name="Jessica Macica" userId="0cd8e47a-a3df-4ebf-bc46-994b3da8471f" providerId="ADAL" clId="{6E1CCF3C-31DF-4065-A2E9-18E294F4C5B0}" dt="2024-10-08T16:43:18.728" v="59" actId="962"/>
        <pc:sldMkLst>
          <pc:docMk/>
          <pc:sldMk cId="925024293" sldId="278"/>
        </pc:sldMkLst>
        <pc:picChg chg="mod">
          <ac:chgData name="Jessica Macica" userId="0cd8e47a-a3df-4ebf-bc46-994b3da8471f" providerId="ADAL" clId="{6E1CCF3C-31DF-4065-A2E9-18E294F4C5B0}" dt="2024-10-08T16:43:18.728" v="59" actId="962"/>
          <ac:picMkLst>
            <pc:docMk/>
            <pc:sldMk cId="925024293" sldId="278"/>
            <ac:picMk id="6" creationId="{B09830C6-F972-02BE-47B2-74037C1C7CC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7CE16F-1A68-4EC0-AF59-B2B8C92CFC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EA802F-03E1-4BC4-853A-9D62EDE868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5206F-6D90-442E-A01A-EC383E15EC6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BD1BC1-B1F3-49DF-B19E-9C776DDBAB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7693D2-F706-4FA0-839A-BCC1596A2E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6B936-CC20-4368-AC2F-AEC5C9BB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98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indent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0816E2BA-0621-4765-80C0-EB98D46827EE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3383846" y="-3389313"/>
            <a:ext cx="5413374" cy="12192000"/>
          </a:xfrm>
          <a:prstGeom prst="rect">
            <a:avLst/>
          </a:prstGeom>
          <a:gradFill>
            <a:gsLst>
              <a:gs pos="3000">
                <a:srgbClr val="2E56D4"/>
              </a:gs>
              <a:gs pos="23000">
                <a:srgbClr val="3A3CC3"/>
              </a:gs>
              <a:gs pos="64000">
                <a:srgbClr val="6B0097"/>
              </a:gs>
              <a:gs pos="100000">
                <a:srgbClr val="A61969"/>
              </a:gs>
            </a:gsLst>
            <a:lin ang="8100000" scaled="0"/>
          </a:gra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7574"/>
            <a:ext cx="12186533" cy="4495800"/>
          </a:xfrm>
          <a:prstGeom prst="rect">
            <a:avLst/>
          </a:prstGeom>
          <a:noFill/>
        </p:spPr>
        <p:txBody>
          <a:bodyPr lIns="640080" tIns="182880" anchor="t"/>
          <a:lstStyle>
            <a:lvl1pPr algn="l">
              <a:defRPr sz="6000" b="1" cap="none" baseline="0">
                <a:solidFill>
                  <a:schemeClr val="tx1"/>
                </a:solidFill>
                <a:latin typeface="Montserrat Bold" panose="020B0604020202020204" charset="0"/>
              </a:defRPr>
            </a:lvl1pPr>
          </a:lstStyle>
          <a:p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18776B3-B187-934B-8B8D-A209B2D5EEE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B84AA-2AAB-D841-BF17-2D4C9BCE07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76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:a16="http://schemas.microsoft.com/office/drawing/2014/main" id="{D988412F-92BE-4DEB-A5C6-A0A40E845342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5524500" y="-5524499"/>
            <a:ext cx="1143000" cy="12192000"/>
          </a:xfrm>
          <a:prstGeom prst="rect">
            <a:avLst/>
          </a:prstGeom>
          <a:gradFill>
            <a:gsLst>
              <a:gs pos="3000">
                <a:srgbClr val="2E56D4"/>
              </a:gs>
              <a:gs pos="23000">
                <a:srgbClr val="3A3CC3"/>
              </a:gs>
              <a:gs pos="64000">
                <a:srgbClr val="6B0097"/>
              </a:gs>
              <a:gs pos="100000">
                <a:srgbClr val="A61969"/>
              </a:gs>
            </a:gsLst>
            <a:lin ang="8100000" scaled="0"/>
          </a:gra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3810000"/>
          </a:xfrm>
          <a:prstGeom prst="rect">
            <a:avLst/>
          </a:prstGeom>
        </p:spPr>
        <p:txBody>
          <a:bodyPr/>
          <a:lstStyle>
            <a:lvl1pPr>
              <a:buClr>
                <a:srgbClr val="000000"/>
              </a:buClr>
              <a:buSzPct val="60000"/>
              <a:defRPr sz="2400">
                <a:solidFill>
                  <a:srgbClr val="000000"/>
                </a:solidFill>
              </a:defRPr>
            </a:lvl1pPr>
            <a:lvl2pPr>
              <a:buClr>
                <a:srgbClr val="000000"/>
              </a:buClr>
              <a:buSzPct val="60000"/>
              <a:defRPr sz="2200">
                <a:solidFill>
                  <a:srgbClr val="000000"/>
                </a:solidFill>
              </a:defRPr>
            </a:lvl2pPr>
            <a:lvl3pPr>
              <a:buClr>
                <a:srgbClr val="000000"/>
              </a:buClr>
              <a:buSzPct val="60000"/>
              <a:defRPr sz="2000">
                <a:solidFill>
                  <a:srgbClr val="000000"/>
                </a:solidFill>
              </a:defRPr>
            </a:lvl3pPr>
            <a:lvl4pPr>
              <a:buClr>
                <a:srgbClr val="000000"/>
              </a:buClr>
              <a:buSzPct val="60000"/>
              <a:defRPr sz="1800">
                <a:solidFill>
                  <a:srgbClr val="000000"/>
                </a:solidFill>
              </a:defRPr>
            </a:lvl4pPr>
            <a:lvl5pPr>
              <a:buClr>
                <a:srgbClr val="000000"/>
              </a:buClr>
              <a:buSzPct val="60000"/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EE8B7DF-B902-7749-B266-7817A506DB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192000" cy="1143000"/>
          </a:xfrm>
          <a:prstGeom prst="rect">
            <a:avLst/>
          </a:prstGeom>
          <a:noFill/>
        </p:spPr>
        <p:txBody>
          <a:bodyPr lIns="640080" tIns="274320" bIns="91440"/>
          <a:lstStyle>
            <a:lvl1pPr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856BAD-8753-0449-A526-572E9A2EA06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367E4-E490-5D4C-B162-F1E62EFCCB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32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6E82A16-AE5A-409C-BA68-A58A837F5ED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09600" y="1600201"/>
            <a:ext cx="5407152" cy="3810000"/>
          </a:xfrm>
          <a:prstGeom prst="rect">
            <a:avLst/>
          </a:prstGeom>
        </p:spPr>
        <p:txBody>
          <a:bodyPr/>
          <a:lstStyle>
            <a:lvl1pPr>
              <a:buClr>
                <a:srgbClr val="000000"/>
              </a:buClr>
              <a:buSzPct val="60000"/>
              <a:defRPr sz="2400">
                <a:solidFill>
                  <a:srgbClr val="000000"/>
                </a:solidFill>
              </a:defRPr>
            </a:lvl1pPr>
            <a:lvl2pPr>
              <a:buClr>
                <a:srgbClr val="000000"/>
              </a:buClr>
              <a:buSzPct val="60000"/>
              <a:defRPr sz="2200">
                <a:solidFill>
                  <a:srgbClr val="000000"/>
                </a:solidFill>
              </a:defRPr>
            </a:lvl2pPr>
            <a:lvl3pPr>
              <a:buClr>
                <a:srgbClr val="000000"/>
              </a:buClr>
              <a:buSzPct val="60000"/>
              <a:defRPr sz="2000">
                <a:solidFill>
                  <a:srgbClr val="000000"/>
                </a:solidFill>
              </a:defRPr>
            </a:lvl3pPr>
            <a:lvl4pPr>
              <a:buClr>
                <a:srgbClr val="000000"/>
              </a:buClr>
              <a:buSzPct val="60000"/>
              <a:defRPr sz="1800">
                <a:solidFill>
                  <a:srgbClr val="000000"/>
                </a:solidFill>
              </a:defRPr>
            </a:lvl4pPr>
            <a:lvl5pPr>
              <a:buClr>
                <a:srgbClr val="000000"/>
              </a:buClr>
              <a:buSzPct val="60000"/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D988412F-92BE-4DEB-A5C6-A0A40E845342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5524500" y="-5524499"/>
            <a:ext cx="1143000" cy="12192000"/>
          </a:xfrm>
          <a:prstGeom prst="rect">
            <a:avLst/>
          </a:prstGeom>
          <a:gradFill>
            <a:gsLst>
              <a:gs pos="3000">
                <a:srgbClr val="2E56D4"/>
              </a:gs>
              <a:gs pos="23000">
                <a:srgbClr val="3A3CC3"/>
              </a:gs>
              <a:gs pos="64000">
                <a:srgbClr val="6B0097"/>
              </a:gs>
              <a:gs pos="100000">
                <a:srgbClr val="A61969"/>
              </a:gs>
            </a:gsLst>
            <a:lin ang="8100000" scaled="0"/>
          </a:gra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EE8B7DF-B902-7749-B266-7817A506DB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192000" cy="1143000"/>
          </a:xfrm>
          <a:prstGeom prst="rect">
            <a:avLst/>
          </a:prstGeom>
          <a:noFill/>
        </p:spPr>
        <p:txBody>
          <a:bodyPr lIns="640080" tIns="274320" bIns="91440"/>
          <a:lstStyle>
            <a:lvl1pPr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856BAD-8753-0449-A526-572E9A2EA06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367E4-E490-5D4C-B162-F1E62EFCCB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A4F5B5-C96F-4DD9-8422-74BBB3D3636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175248" y="1600201"/>
            <a:ext cx="5407152" cy="3810000"/>
          </a:xfrm>
          <a:prstGeom prst="rect">
            <a:avLst/>
          </a:prstGeom>
        </p:spPr>
        <p:txBody>
          <a:bodyPr/>
          <a:lstStyle>
            <a:lvl1pPr>
              <a:buClr>
                <a:srgbClr val="000000"/>
              </a:buClr>
              <a:buSzPct val="60000"/>
              <a:defRPr sz="2400">
                <a:solidFill>
                  <a:srgbClr val="000000"/>
                </a:solidFill>
              </a:defRPr>
            </a:lvl1pPr>
            <a:lvl2pPr>
              <a:buClr>
                <a:srgbClr val="000000"/>
              </a:buClr>
              <a:buSzPct val="60000"/>
              <a:defRPr sz="2200">
                <a:solidFill>
                  <a:srgbClr val="000000"/>
                </a:solidFill>
              </a:defRPr>
            </a:lvl2pPr>
            <a:lvl3pPr>
              <a:buClr>
                <a:srgbClr val="000000"/>
              </a:buClr>
              <a:buSzPct val="60000"/>
              <a:defRPr sz="2000">
                <a:solidFill>
                  <a:srgbClr val="000000"/>
                </a:solidFill>
              </a:defRPr>
            </a:lvl3pPr>
            <a:lvl4pPr>
              <a:buClr>
                <a:srgbClr val="000000"/>
              </a:buClr>
              <a:buSzPct val="60000"/>
              <a:defRPr sz="1800">
                <a:solidFill>
                  <a:srgbClr val="000000"/>
                </a:solidFill>
              </a:defRPr>
            </a:lvl4pPr>
            <a:lvl5pPr>
              <a:buClr>
                <a:srgbClr val="000000"/>
              </a:buClr>
              <a:buSzPct val="60000"/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867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50FF319C-7210-4829-89A9-43D7A1F70484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5524500" y="-5524500"/>
            <a:ext cx="1143000" cy="12192000"/>
          </a:xfrm>
          <a:prstGeom prst="rect">
            <a:avLst/>
          </a:prstGeom>
          <a:gradFill>
            <a:gsLst>
              <a:gs pos="3000">
                <a:srgbClr val="2E56D4"/>
              </a:gs>
              <a:gs pos="23000">
                <a:srgbClr val="3A3CC3"/>
              </a:gs>
              <a:gs pos="64000">
                <a:srgbClr val="6B0097"/>
              </a:gs>
              <a:gs pos="100000">
                <a:srgbClr val="A61969"/>
              </a:gs>
            </a:gsLst>
            <a:lin ang="8100000" scaled="0"/>
          </a:gra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8ECC622-1EF7-304A-800A-F6F715A81D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192000" cy="1143000"/>
          </a:xfrm>
          <a:prstGeom prst="rect">
            <a:avLst/>
          </a:prstGeom>
          <a:noFill/>
        </p:spPr>
        <p:txBody>
          <a:bodyPr lIns="640080" tIns="274320" bIns="91440"/>
          <a:lstStyle>
            <a:lvl1pPr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CA2C83E-0446-C546-81B9-4C48E8885CA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690C8-B626-274D-8FA3-63299A4ABD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4355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4A9543A9-3931-4954-9196-131749C51082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6716714" y="1600201"/>
            <a:ext cx="4865685" cy="3810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algn="ctr">
              <a:defRPr sz="4000" b="1" cap="none" baseline="0">
                <a:solidFill>
                  <a:srgbClr val="005288"/>
                </a:solidFill>
              </a:defRPr>
            </a:lvl1pPr>
          </a:lstStyle>
          <a:p>
            <a:pPr algn="ctr">
              <a:lnSpc>
                <a:spcPts val="7200"/>
              </a:lnSpc>
            </a:pPr>
            <a:r>
              <a:rPr lang="en-US" sz="4000">
                <a:solidFill>
                  <a:srgbClr val="2E56D4"/>
                </a:solidFill>
                <a:latin typeface="Montserrat Bold" panose="020B0604020202020204" charset="0"/>
              </a:rPr>
              <a:t>Text Here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4B01E4A-0A29-4514-BB3F-9184E77D1FC4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2648042" y="-2747785"/>
            <a:ext cx="6978717" cy="12392243"/>
          </a:xfrm>
          <a:prstGeom prst="rect">
            <a:avLst/>
          </a:prstGeom>
          <a:gradFill>
            <a:gsLst>
              <a:gs pos="3000">
                <a:srgbClr val="2E56D4"/>
              </a:gs>
              <a:gs pos="23000">
                <a:srgbClr val="3A3CC3"/>
              </a:gs>
              <a:gs pos="64000">
                <a:srgbClr val="6B0097"/>
              </a:gs>
              <a:gs pos="100000">
                <a:srgbClr val="A61969"/>
              </a:gs>
            </a:gsLst>
            <a:lin ang="8100000" scaled="0"/>
          </a:gra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0BE5CA0B-222E-C54E-943E-7AAC7476519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DC5A1-24AC-EE45-8892-34F91BFF93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080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>
            <a:extLst>
              <a:ext uri="{FF2B5EF4-FFF2-40B4-BE49-F238E27FC236}">
                <a16:creationId xmlns:a16="http://schemas.microsoft.com/office/drawing/2014/main" id="{A48DD25C-886A-364F-A7EB-C56AF8D492A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11049000" y="6167438"/>
            <a:ext cx="5334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sz="1200" b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2512F38-016A-FD40-AA8F-15F02EBCC6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32704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8" r:id="rId5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528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5288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5288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5288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5288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9pPr>
    </p:titleStyle>
    <p:bodyStyle>
      <a:lvl1pPr marL="233363" indent="-233363" algn="l" rtl="0" eaLnBrk="1" fontAlgn="base" hangingPunct="1">
        <a:spcBef>
          <a:spcPct val="6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200">
          <a:solidFill>
            <a:srgbClr val="EFF7FF"/>
          </a:solidFill>
          <a:latin typeface="+mn-lt"/>
          <a:ea typeface="+mn-ea"/>
          <a:cs typeface="+mn-cs"/>
        </a:defRPr>
      </a:lvl1pPr>
      <a:lvl2pPr marL="571500" indent="-223838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1700">
          <a:solidFill>
            <a:srgbClr val="EFF7FF"/>
          </a:solidFill>
          <a:latin typeface="+mn-lt"/>
        </a:defRPr>
      </a:lvl2pPr>
      <a:lvl3pPr marL="909638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3pPr>
      <a:lvl4pPr marL="1258888" indent="-231775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1700">
          <a:solidFill>
            <a:srgbClr val="EFF7FF"/>
          </a:solidFill>
          <a:latin typeface="+mn-lt"/>
        </a:defRPr>
      </a:lvl4pPr>
      <a:lvl5pPr marL="15986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5pPr>
      <a:lvl6pPr marL="20558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6pPr>
      <a:lvl7pPr marL="25130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7pPr>
      <a:lvl8pPr marL="29702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8pPr>
      <a:lvl9pPr marL="34274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7B8EE-B1A2-B14F-96C5-DE3C4F3FA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9225" y="1302897"/>
            <a:ext cx="6005223" cy="3810000"/>
          </a:xfrm>
        </p:spPr>
        <p:txBody>
          <a:bodyPr/>
          <a:lstStyle/>
          <a:p>
            <a:r>
              <a:rPr lang="en-US" sz="4800" b="1" dirty="0">
                <a:solidFill>
                  <a:schemeClr val="tx1"/>
                </a:solidFill>
              </a:rPr>
              <a:t>October is Cybersecurity Awareness Month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7" name="Freeform 4" descr="Secure Our World Logo">
            <a:extLst>
              <a:ext uri="{FF2B5EF4-FFF2-40B4-BE49-F238E27FC236}">
                <a16:creationId xmlns:a16="http://schemas.microsoft.com/office/drawing/2014/main" id="{367CA1B6-9547-D760-78DE-0DFCE4B877F8}"/>
              </a:ext>
            </a:extLst>
          </p:cNvPr>
          <p:cNvSpPr/>
          <p:nvPr/>
        </p:nvSpPr>
        <p:spPr>
          <a:xfrm>
            <a:off x="494051" y="2269841"/>
            <a:ext cx="4910648" cy="1876112"/>
          </a:xfrm>
          <a:custGeom>
            <a:avLst/>
            <a:gdLst/>
            <a:ahLst/>
            <a:cxnLst/>
            <a:rect l="l" t="t" r="r" b="b"/>
            <a:pathLst>
              <a:path w="5199243" h="2019039">
                <a:moveTo>
                  <a:pt x="0" y="0"/>
                </a:moveTo>
                <a:lnTo>
                  <a:pt x="5199243" y="0"/>
                </a:lnTo>
                <a:lnTo>
                  <a:pt x="5199243" y="2019040"/>
                </a:lnTo>
                <a:lnTo>
                  <a:pt x="0" y="20190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pic>
        <p:nvPicPr>
          <p:cNvPr id="6" name="Picture 5" descr="Empire State University logo">
            <a:extLst>
              <a:ext uri="{FF2B5EF4-FFF2-40B4-BE49-F238E27FC236}">
                <a16:creationId xmlns:a16="http://schemas.microsoft.com/office/drawing/2014/main" id="{B09830C6-F972-02BE-47B2-74037C1C7CC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725274" y="5948910"/>
            <a:ext cx="30607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024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3BD1E81-7C75-51D9-BA5D-FF35726D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892" y="4589190"/>
            <a:ext cx="2356215" cy="22398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9C9369-5F06-A57E-4878-A418A83C5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6850" y="4541627"/>
            <a:ext cx="2356215" cy="223984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5167890-9212-F576-0B48-08745816B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635" y="4541627"/>
            <a:ext cx="2356215" cy="2239844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387ED5B9-EA14-D1AC-5CFA-09DF2E2ACC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 Easy Ways to Stay Safe Online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EB617C-A4E8-D0E2-9F47-5735966E47B5}"/>
              </a:ext>
            </a:extLst>
          </p:cNvPr>
          <p:cNvSpPr txBox="1"/>
          <p:nvPr/>
        </p:nvSpPr>
        <p:spPr>
          <a:xfrm>
            <a:off x="540635" y="1435687"/>
            <a:ext cx="11445177" cy="29557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>
                <a:solidFill>
                  <a:srgbClr val="0068B9"/>
                </a:solidFill>
              </a:rPr>
              <a:t>Use Strong Passwords and a Password Manager ​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>
                <a:solidFill>
                  <a:srgbClr val="0068B9"/>
                </a:solidFill>
              </a:rPr>
              <a:t>Turn on Multifactor Authentication ​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>
                <a:solidFill>
                  <a:srgbClr val="0068B9"/>
                </a:solidFill>
              </a:rPr>
              <a:t>Recognize and Report Phishing Attacks​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>
                <a:solidFill>
                  <a:srgbClr val="0068B9"/>
                </a:solidFill>
              </a:rPr>
              <a:t>Update Your Software​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82A84917-E33D-5D6F-0B2F-71472BBB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6520" y="-108096"/>
            <a:ext cx="3466162" cy="1346026"/>
          </a:xfrm>
          <a:custGeom>
            <a:avLst/>
            <a:gdLst/>
            <a:ahLst/>
            <a:cxnLst/>
            <a:rect l="l" t="t" r="r" b="b"/>
            <a:pathLst>
              <a:path w="5199243" h="2019039">
                <a:moveTo>
                  <a:pt x="0" y="0"/>
                </a:moveTo>
                <a:lnTo>
                  <a:pt x="5199243" y="0"/>
                </a:lnTo>
                <a:lnTo>
                  <a:pt x="5199243" y="2019040"/>
                </a:lnTo>
                <a:lnTo>
                  <a:pt x="0" y="201904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809558-E149-BB0C-050E-7547B851E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25274" y="5948910"/>
            <a:ext cx="30607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1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B6B42F5-9398-5F0A-E42E-0DC1BD139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Use Strong Passwords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4FF4A0-4A83-0CE3-AD12-12C8C4071C00}"/>
              </a:ext>
            </a:extLst>
          </p:cNvPr>
          <p:cNvSpPr txBox="1"/>
          <p:nvPr/>
        </p:nvSpPr>
        <p:spPr>
          <a:xfrm>
            <a:off x="482974" y="1527048"/>
            <a:ext cx="61372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8B9"/>
                </a:solidFill>
                <a:ea typeface="+mn-ea"/>
              </a:rPr>
              <a:t>CREATE STRONG PASSWORDS:</a:t>
            </a:r>
          </a:p>
          <a:p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B70B87E-2B83-6545-D6C4-4179BE0CF9A8}"/>
              </a:ext>
            </a:extLst>
          </p:cNvPr>
          <p:cNvSpPr txBox="1">
            <a:spLocks/>
          </p:cNvSpPr>
          <p:nvPr/>
        </p:nvSpPr>
        <p:spPr>
          <a:xfrm>
            <a:off x="6735347" y="1447799"/>
            <a:ext cx="4847053" cy="37046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14350" indent="-285750">
              <a:buFont typeface="Arial"/>
              <a:buChar char="•"/>
            </a:pPr>
            <a:r>
              <a:rPr lang="en-US" sz="2400" b="1" dirty="0"/>
              <a:t>Long </a:t>
            </a:r>
          </a:p>
          <a:p>
            <a:pPr marL="971550" lvl="1" indent="-285750">
              <a:buFont typeface="Arial"/>
              <a:buChar char="•"/>
            </a:pPr>
            <a:r>
              <a:rPr lang="en-US" sz="2400" dirty="0"/>
              <a:t>At least 14 characters</a:t>
            </a:r>
          </a:p>
          <a:p>
            <a:pPr marL="685800" lvl="1"/>
            <a:endParaRPr lang="en-US" sz="2400" dirty="0"/>
          </a:p>
          <a:p>
            <a:pPr marL="514350" indent="-285750">
              <a:buFont typeface="Arial"/>
              <a:buChar char="•"/>
            </a:pPr>
            <a:r>
              <a:rPr lang="en-US" sz="2400" b="1" dirty="0"/>
              <a:t>Unique</a:t>
            </a:r>
          </a:p>
          <a:p>
            <a:pPr marL="971550" lvl="1" indent="-285750">
              <a:buFont typeface="Arial"/>
              <a:buChar char="•"/>
            </a:pPr>
            <a:r>
              <a:rPr lang="en-US" sz="2400" dirty="0"/>
              <a:t>NEVER reuse passwords</a:t>
            </a:r>
          </a:p>
          <a:p>
            <a:pPr marL="685800" lvl="1"/>
            <a:endParaRPr lang="en-US" sz="2400" dirty="0"/>
          </a:p>
          <a:p>
            <a:pPr marL="514350" indent="-285750">
              <a:buFont typeface="Arial"/>
              <a:buChar char="•"/>
            </a:pPr>
            <a:r>
              <a:rPr lang="en-US" sz="2400" b="1" dirty="0"/>
              <a:t>Random</a:t>
            </a:r>
          </a:p>
          <a:p>
            <a:pPr marL="1028700" lvl="1" indent="-342900">
              <a:buChar char="•"/>
            </a:pPr>
            <a:r>
              <a:rPr lang="en-US" sz="2000" dirty="0"/>
              <a:t>Upper- and lower-case letters</a:t>
            </a:r>
          </a:p>
          <a:p>
            <a:pPr marL="1028700" lvl="1" indent="-342900">
              <a:buChar char="•"/>
            </a:pPr>
            <a:r>
              <a:rPr lang="en-US" sz="2000" dirty="0"/>
              <a:t>Numbers</a:t>
            </a:r>
          </a:p>
          <a:p>
            <a:pPr marL="1028700" lvl="1" indent="-342900">
              <a:buChar char="•"/>
            </a:pPr>
            <a:r>
              <a:rPr lang="en-US" sz="2000" dirty="0"/>
              <a:t>Special characters </a:t>
            </a:r>
          </a:p>
          <a:p>
            <a:pPr marL="1028700" lvl="1" indent="-342900">
              <a:buChar char="•"/>
            </a:pPr>
            <a:r>
              <a:rPr lang="en-US" sz="2000" dirty="0"/>
              <a:t>Spaces</a:t>
            </a:r>
          </a:p>
          <a:p>
            <a:pPr marL="1028700" lvl="1" indent="-342900">
              <a:buChar char="•"/>
            </a:pPr>
            <a:r>
              <a:rPr lang="en-US" sz="2000" dirty="0"/>
              <a:t>Consider pass-phrases</a:t>
            </a:r>
          </a:p>
          <a:p>
            <a:pPr marL="914400" indent="-342900"/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B48F37-4253-9CDD-9EA8-B8CA342E1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74" y="2623297"/>
            <a:ext cx="5088834" cy="2965173"/>
          </a:xfrm>
          <a:prstGeom prst="rect">
            <a:avLst/>
          </a:prstGeom>
        </p:spPr>
      </p:pic>
      <p:sp>
        <p:nvSpPr>
          <p:cNvPr id="3" name="Freeform 2">
            <a:extLst>
              <a:ext uri="{FF2B5EF4-FFF2-40B4-BE49-F238E27FC236}">
                <a16:creationId xmlns:a16="http://schemas.microsoft.com/office/drawing/2014/main" id="{F4139A1C-E322-5F9A-3512-26A76AD00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6520" y="-108096"/>
            <a:ext cx="3466162" cy="1346026"/>
          </a:xfrm>
          <a:custGeom>
            <a:avLst/>
            <a:gdLst/>
            <a:ahLst/>
            <a:cxnLst/>
            <a:rect l="l" t="t" r="r" b="b"/>
            <a:pathLst>
              <a:path w="5199243" h="2019039">
                <a:moveTo>
                  <a:pt x="0" y="0"/>
                </a:moveTo>
                <a:lnTo>
                  <a:pt x="5199243" y="0"/>
                </a:lnTo>
                <a:lnTo>
                  <a:pt x="5199243" y="2019040"/>
                </a:lnTo>
                <a:lnTo>
                  <a:pt x="0" y="20190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22EB35-CFA2-ACA2-0CBA-DCDA113A6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5274" y="5948910"/>
            <a:ext cx="30607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91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57C86F1-A3DA-D7DD-C43B-C88D1084E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794" y="1104218"/>
            <a:ext cx="4155726" cy="414910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A288EEC3-B491-F618-E492-41D9A70D66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Use a Password Manager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7398A-7D6C-A6D5-A6F4-9D5ED20C176E}"/>
              </a:ext>
            </a:extLst>
          </p:cNvPr>
          <p:cNvSpPr txBox="1"/>
          <p:nvPr/>
        </p:nvSpPr>
        <p:spPr>
          <a:xfrm>
            <a:off x="482974" y="1527048"/>
            <a:ext cx="6667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68B9"/>
                </a:solidFill>
                <a:latin typeface="Arial"/>
                <a:cs typeface="Arial"/>
              </a:rPr>
              <a:t>WHY USE A PASSWORD MANAGER?</a:t>
            </a:r>
            <a:endParaRPr lang="en-US" sz="2800" dirty="0">
              <a:solidFill>
                <a:srgbClr val="0068B9"/>
              </a:solidFill>
              <a:cs typeface="Calibri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5A8B694-3116-6199-A838-39E39AA334E2}"/>
              </a:ext>
            </a:extLst>
          </p:cNvPr>
          <p:cNvSpPr txBox="1">
            <a:spLocks/>
          </p:cNvSpPr>
          <p:nvPr/>
        </p:nvSpPr>
        <p:spPr>
          <a:xfrm>
            <a:off x="613404" y="2281425"/>
            <a:ext cx="6850043" cy="4328633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71500" indent="-342900">
              <a:buFont typeface="Arial"/>
              <a:buChar char="•"/>
            </a:pPr>
            <a:r>
              <a:rPr lang="en-US" sz="2400" dirty="0"/>
              <a:t>Stores your passwords</a:t>
            </a:r>
            <a:endParaRPr lang="en-US" dirty="0"/>
          </a:p>
          <a:p>
            <a:pPr marL="571500" indent="-342900">
              <a:buFont typeface="Arial"/>
              <a:buChar char="•"/>
            </a:pPr>
            <a:r>
              <a:rPr lang="en-US" sz="2400" dirty="0"/>
              <a:t>Alerts you of duplicate passwords</a:t>
            </a:r>
          </a:p>
          <a:p>
            <a:pPr marL="571500" indent="-342900">
              <a:buFont typeface="Arial"/>
              <a:buChar char="•"/>
            </a:pPr>
            <a:r>
              <a:rPr lang="en-US" sz="2400" dirty="0"/>
              <a:t>Generates strong new passwords</a:t>
            </a:r>
          </a:p>
          <a:p>
            <a:pPr marL="571500" indent="-342900">
              <a:buFont typeface="Arial"/>
              <a:buChar char="•"/>
            </a:pPr>
            <a:r>
              <a:rPr lang="en-US" sz="2400" dirty="0"/>
              <a:t>Some automatically fill your login credentials into website to make sign-in easy</a:t>
            </a:r>
          </a:p>
          <a:p>
            <a:pPr marL="571500" indent="-342900">
              <a:buChar char="•"/>
            </a:pPr>
            <a:r>
              <a:rPr lang="en-US" sz="2400" dirty="0"/>
              <a:t>It won't fall for a phishing website, even if you do! </a:t>
            </a:r>
          </a:p>
          <a:p>
            <a:pPr marL="228600"/>
            <a:endParaRPr lang="en-US" sz="2400" dirty="0"/>
          </a:p>
          <a:p>
            <a:pPr marL="228600"/>
            <a:r>
              <a:rPr lang="en-US" sz="2400" dirty="0"/>
              <a:t>Encryption ensures that password managers never "know" what your passwords are, keeping them safe from cyber attacks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FC61D6-D837-B762-F39D-C9DA1DF50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274" y="5948910"/>
            <a:ext cx="3060700" cy="635000"/>
          </a:xfrm>
          <a:prstGeom prst="rect">
            <a:avLst/>
          </a:prstGeom>
        </p:spPr>
      </p:pic>
      <p:sp>
        <p:nvSpPr>
          <p:cNvPr id="4" name="Freeform 3">
            <a:extLst>
              <a:ext uri="{FF2B5EF4-FFF2-40B4-BE49-F238E27FC236}">
                <a16:creationId xmlns:a16="http://schemas.microsoft.com/office/drawing/2014/main" id="{47B9F6A3-0EA7-2E7A-5AC9-902009B5C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6520" y="-108096"/>
            <a:ext cx="3466162" cy="1346026"/>
          </a:xfrm>
          <a:custGeom>
            <a:avLst/>
            <a:gdLst/>
            <a:ahLst/>
            <a:cxnLst/>
            <a:rect l="l" t="t" r="r" b="b"/>
            <a:pathLst>
              <a:path w="5199243" h="2019039">
                <a:moveTo>
                  <a:pt x="0" y="0"/>
                </a:moveTo>
                <a:lnTo>
                  <a:pt x="5199243" y="0"/>
                </a:lnTo>
                <a:lnTo>
                  <a:pt x="5199243" y="2019040"/>
                </a:lnTo>
                <a:lnTo>
                  <a:pt x="0" y="201904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4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2AF0D1-1FB4-77DB-20A0-98A6DD20F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7113" y="1712843"/>
            <a:ext cx="3723860" cy="3723860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F8842E7C-4D98-6EA9-0041-1AEA15F974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Turn on Multifactor Authentication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CBE973-6E76-A168-67D8-A4D2BAEB96F1}"/>
              </a:ext>
            </a:extLst>
          </p:cNvPr>
          <p:cNvSpPr txBox="1"/>
          <p:nvPr/>
        </p:nvSpPr>
        <p:spPr>
          <a:xfrm>
            <a:off x="649224" y="1508760"/>
            <a:ext cx="60167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8B9"/>
                </a:solidFill>
              </a:rPr>
              <a:t>WHAT IS IT?</a:t>
            </a:r>
          </a:p>
          <a:p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DFBF62E1-C991-F765-0D08-F1ADA5FD6B67}"/>
              </a:ext>
            </a:extLst>
          </p:cNvPr>
          <p:cNvSpPr txBox="1">
            <a:spLocks/>
          </p:cNvSpPr>
          <p:nvPr/>
        </p:nvSpPr>
        <p:spPr>
          <a:xfrm>
            <a:off x="695598" y="2200732"/>
            <a:ext cx="7909138" cy="4577404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14350" indent="-285750">
              <a:buFont typeface="Arial"/>
              <a:buChar char="•"/>
            </a:pPr>
            <a:r>
              <a:rPr lang="en-US" sz="2400" b="1" dirty="0"/>
              <a:t>An authenticator app (most Secure)</a:t>
            </a:r>
          </a:p>
          <a:p>
            <a:pPr marL="514350" indent="-285750">
              <a:buFont typeface="Arial"/>
              <a:buChar char="•"/>
            </a:pPr>
            <a:endParaRPr lang="en-US" sz="2400" b="1" dirty="0"/>
          </a:p>
          <a:p>
            <a:pPr marL="514350" indent="-285750">
              <a:buFont typeface="Arial"/>
              <a:buChar char="•"/>
            </a:pPr>
            <a:r>
              <a:rPr lang="en-US" sz="2400" b="1" dirty="0"/>
              <a:t>A security key</a:t>
            </a:r>
          </a:p>
          <a:p>
            <a:pPr marL="514350" indent="-285750">
              <a:buFont typeface="Arial"/>
              <a:buChar char="•"/>
            </a:pPr>
            <a:endParaRPr lang="en-US" sz="2400" b="1" dirty="0"/>
          </a:p>
          <a:p>
            <a:pPr marL="514350" indent="-285750">
              <a:buFont typeface="Arial"/>
              <a:buChar char="•"/>
            </a:pPr>
            <a:r>
              <a:rPr lang="en-US" sz="2400" b="1" dirty="0"/>
              <a:t>A code sent to your phone or email</a:t>
            </a:r>
          </a:p>
          <a:p>
            <a:pPr marL="228600"/>
            <a:endParaRPr lang="en-US" sz="2400" b="1" dirty="0"/>
          </a:p>
          <a:p>
            <a:pPr marL="514350" indent="-285750">
              <a:buFont typeface="Arial"/>
              <a:buChar char="•"/>
            </a:pPr>
            <a:r>
              <a:rPr lang="en-US" sz="2400" b="1" dirty="0"/>
              <a:t>Biometrics</a:t>
            </a:r>
          </a:p>
          <a:p>
            <a:pPr marL="971550" lvl="1" indent="-285750"/>
            <a:r>
              <a:rPr lang="en-US" sz="2400" dirty="0"/>
              <a:t>Fingerprint</a:t>
            </a:r>
          </a:p>
          <a:p>
            <a:pPr marL="971550" lvl="1" indent="-285750"/>
            <a:r>
              <a:rPr lang="en-US" sz="2400" dirty="0"/>
              <a:t>Facial recognition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195692-5E82-BD33-5161-65C3B2BB6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274" y="5948910"/>
            <a:ext cx="3060700" cy="635000"/>
          </a:xfrm>
          <a:prstGeom prst="rect">
            <a:avLst/>
          </a:pr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751A09F9-E85D-6A30-4D38-F9E57682A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6520" y="-108096"/>
            <a:ext cx="3466162" cy="1346026"/>
          </a:xfrm>
          <a:custGeom>
            <a:avLst/>
            <a:gdLst/>
            <a:ahLst/>
            <a:cxnLst/>
            <a:rect l="l" t="t" r="r" b="b"/>
            <a:pathLst>
              <a:path w="5199243" h="2019039">
                <a:moveTo>
                  <a:pt x="0" y="0"/>
                </a:moveTo>
                <a:lnTo>
                  <a:pt x="5199243" y="0"/>
                </a:lnTo>
                <a:lnTo>
                  <a:pt x="5199243" y="2019040"/>
                </a:lnTo>
                <a:lnTo>
                  <a:pt x="0" y="201904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34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CB9A067-1FD1-814B-00D8-4D3557172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6959" y="3222386"/>
            <a:ext cx="2743200" cy="2743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930CCDB-C43E-56B1-0360-F3AB62CAB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224" y="1032062"/>
            <a:ext cx="2743200" cy="2743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F401D3-074D-B8A2-3FC7-4D4BC8C77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7562" y="2572871"/>
            <a:ext cx="2743200" cy="27432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CB8B88E5-8DC1-3C16-FC2C-FFC5AA25CC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Turn on Multifactor Authentication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E030EE-8A69-AD77-5B20-D8E4D67C79C9}"/>
              </a:ext>
            </a:extLst>
          </p:cNvPr>
          <p:cNvSpPr txBox="1"/>
          <p:nvPr/>
        </p:nvSpPr>
        <p:spPr>
          <a:xfrm>
            <a:off x="516111" y="1423928"/>
            <a:ext cx="6016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8B9"/>
                </a:solidFill>
              </a:rPr>
              <a:t>WHERE SHOULD YOU USE IT?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C18A3F37-5E1C-BF94-30E0-58D3B2836AA9}"/>
              </a:ext>
            </a:extLst>
          </p:cNvPr>
          <p:cNvSpPr txBox="1">
            <a:spLocks/>
          </p:cNvSpPr>
          <p:nvPr/>
        </p:nvSpPr>
        <p:spPr>
          <a:xfrm>
            <a:off x="675725" y="2228076"/>
            <a:ext cx="6146837" cy="4171107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14350" indent="-285750">
              <a:buFont typeface="Arial"/>
              <a:buChar char="•"/>
            </a:pPr>
            <a:r>
              <a:rPr lang="en-US" sz="2400" b="1"/>
              <a:t>Email</a:t>
            </a:r>
          </a:p>
          <a:p>
            <a:pPr marL="228600"/>
            <a:endParaRPr lang="en-US" sz="2400" b="1"/>
          </a:p>
          <a:p>
            <a:pPr marL="514350" indent="-285750">
              <a:buFont typeface="Arial"/>
              <a:buChar char="•"/>
            </a:pPr>
            <a:r>
              <a:rPr lang="en-US" sz="2400" b="1"/>
              <a:t>Accounts with financial information</a:t>
            </a:r>
            <a:endParaRPr lang="en-US" sz="2400"/>
          </a:p>
          <a:p>
            <a:pPr marL="971550" lvl="1" indent="-285750"/>
            <a:r>
              <a:rPr lang="en-US" sz="2400"/>
              <a:t>Ex: Online store</a:t>
            </a:r>
          </a:p>
          <a:p>
            <a:pPr marL="971550" lvl="1" indent="-285750"/>
            <a:endParaRPr lang="en-US" sz="2400"/>
          </a:p>
          <a:p>
            <a:pPr marL="514350" indent="-285750">
              <a:buFont typeface="Arial"/>
              <a:buChar char="•"/>
            </a:pPr>
            <a:r>
              <a:rPr lang="en-US" sz="2400" b="1"/>
              <a:t>Accounts with personal information</a:t>
            </a:r>
          </a:p>
          <a:p>
            <a:pPr marL="971550" lvl="1" indent="-285750"/>
            <a:r>
              <a:rPr lang="en-US" sz="2400"/>
              <a:t>Ex: Social media</a:t>
            </a:r>
          </a:p>
          <a:p>
            <a:pPr marL="685800" lvl="1"/>
            <a:endParaRPr lang="en-US" sz="2000" b="1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D0C5E8-94B3-7E76-4014-14123D72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25274" y="5948910"/>
            <a:ext cx="3060700" cy="635000"/>
          </a:xfrm>
          <a:prstGeom prst="rect">
            <a:avLst/>
          </a:pr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7C17F9A1-EF30-3ED3-0780-F550FF7D6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6520" y="-108096"/>
            <a:ext cx="3466162" cy="1346026"/>
          </a:xfrm>
          <a:custGeom>
            <a:avLst/>
            <a:gdLst/>
            <a:ahLst/>
            <a:cxnLst/>
            <a:rect l="l" t="t" r="r" b="b"/>
            <a:pathLst>
              <a:path w="5199243" h="2019039">
                <a:moveTo>
                  <a:pt x="0" y="0"/>
                </a:moveTo>
                <a:lnTo>
                  <a:pt x="5199243" y="0"/>
                </a:lnTo>
                <a:lnTo>
                  <a:pt x="5199243" y="2019040"/>
                </a:lnTo>
                <a:lnTo>
                  <a:pt x="0" y="201904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11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77BE4A2F-D3F1-1061-B94A-A5C5DBED04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Recognize and Report Phishing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160B80-E2D0-B8BE-61DB-0CA2B49CD5E3}"/>
              </a:ext>
            </a:extLst>
          </p:cNvPr>
          <p:cNvSpPr txBox="1"/>
          <p:nvPr/>
        </p:nvSpPr>
        <p:spPr>
          <a:xfrm>
            <a:off x="525255" y="1697448"/>
            <a:ext cx="4390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8B9"/>
                </a:solidFill>
              </a:rPr>
              <a:t>PHISHING RED FLAGS: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C6513F-6F13-2705-0752-EDF7BC43C8D3}"/>
              </a:ext>
            </a:extLst>
          </p:cNvPr>
          <p:cNvSpPr txBox="1"/>
          <p:nvPr/>
        </p:nvSpPr>
        <p:spPr>
          <a:xfrm>
            <a:off x="4742329" y="1577483"/>
            <a:ext cx="7225553" cy="40318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Char char="•"/>
            </a:pPr>
            <a:r>
              <a:rPr lang="en-US" sz="1600" b="1" dirty="0">
                <a:solidFill>
                  <a:srgbClr val="161616"/>
                </a:solidFill>
              </a:rPr>
              <a:t>A tone that’s urgent or makes you scared</a:t>
            </a:r>
            <a:r>
              <a:rPr lang="en-US" sz="1600" dirty="0">
                <a:solidFill>
                  <a:srgbClr val="161616"/>
                </a:solidFill>
              </a:rPr>
              <a:t>​ </a:t>
            </a:r>
          </a:p>
          <a:p>
            <a:r>
              <a:rPr lang="en-US" sz="1600" i="1" dirty="0">
                <a:solidFill>
                  <a:srgbClr val="161616"/>
                </a:solidFill>
              </a:rPr>
              <a:t>	Ex: "Click this link immediately or your account will be closed"</a:t>
            </a:r>
            <a:r>
              <a:rPr lang="en-US" sz="1600" dirty="0">
                <a:solidFill>
                  <a:srgbClr val="161616"/>
                </a:solidFill>
              </a:rPr>
              <a:t>​</a:t>
            </a:r>
            <a:endParaRPr lang="en-US" sz="1600" dirty="0"/>
          </a:p>
          <a:p>
            <a:endParaRPr lang="en-US" sz="1600" dirty="0">
              <a:solidFill>
                <a:srgbClr val="161616"/>
              </a:solidFill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600" b="1" dirty="0">
                <a:solidFill>
                  <a:srgbClr val="161616"/>
                </a:solidFill>
              </a:rPr>
              <a:t>Sender email address doesn’t match the company it’s coming from</a:t>
            </a:r>
            <a:r>
              <a:rPr lang="en-US" sz="1600" dirty="0">
                <a:solidFill>
                  <a:srgbClr val="161616"/>
                </a:solidFill>
              </a:rPr>
              <a:t> </a:t>
            </a:r>
            <a:endParaRPr lang="en-US" sz="1600" dirty="0">
              <a:solidFill>
                <a:srgbClr val="FFFFFF"/>
              </a:solidFill>
            </a:endParaRPr>
          </a:p>
          <a:p>
            <a:r>
              <a:rPr lang="en-US" sz="1600" i="1" dirty="0">
                <a:solidFill>
                  <a:srgbClr val="161616"/>
                </a:solidFill>
              </a:rPr>
              <a:t>     	Ex: Amazon.com vs. Amaz0n.com </a:t>
            </a:r>
            <a:endParaRPr lang="en-US" sz="1600" i="1" dirty="0">
              <a:solidFill>
                <a:srgbClr val="FFFFFF"/>
              </a:solidFill>
            </a:endParaRPr>
          </a:p>
          <a:p>
            <a:pPr marL="285750" lvl="1" indent="-285750">
              <a:buFont typeface="Arial,Sans-Serif"/>
              <a:buChar char="•"/>
            </a:pPr>
            <a:endParaRPr lang="en-US" sz="1600" dirty="0">
              <a:solidFill>
                <a:srgbClr val="FFFFFF"/>
              </a:solidFill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600" b="1" dirty="0">
                <a:solidFill>
                  <a:srgbClr val="161616"/>
                </a:solidFill>
              </a:rPr>
              <a:t>Unexpected communications such as an email you weren't expecting</a:t>
            </a:r>
            <a:endParaRPr lang="en-US" sz="1600" dirty="0">
              <a:solidFill>
                <a:srgbClr val="FFFFFF"/>
              </a:solidFill>
            </a:endParaRPr>
          </a:p>
          <a:p>
            <a:pPr marL="342900" indent="-342900">
              <a:buFont typeface="Arial,Sans-Serif"/>
              <a:buChar char="•"/>
            </a:pPr>
            <a:endParaRPr lang="en-US" sz="1600" b="1" dirty="0">
              <a:solidFill>
                <a:srgbClr val="161616"/>
              </a:solidFill>
            </a:endParaRPr>
          </a:p>
          <a:p>
            <a:pPr marL="342900" indent="-342900">
              <a:buChar char="•"/>
            </a:pPr>
            <a:r>
              <a:rPr lang="en-US" sz="1600" b="1" dirty="0">
                <a:solidFill>
                  <a:srgbClr val="161616"/>
                </a:solidFill>
              </a:rPr>
              <a:t>Requests to send personal info</a:t>
            </a:r>
            <a:endParaRPr lang="en-US" sz="1600" dirty="0">
              <a:solidFill>
                <a:srgbClr val="FFFFFF"/>
              </a:solidFill>
            </a:endParaRPr>
          </a:p>
          <a:p>
            <a:pPr marL="342900" lvl="1"/>
            <a:r>
              <a:rPr lang="en-US" sz="1600" i="1" dirty="0">
                <a:solidFill>
                  <a:srgbClr val="161616"/>
                </a:solidFill>
              </a:rPr>
              <a:t>	Legitimate organizations don't ask for personal information 	through email or an unexpected call.</a:t>
            </a:r>
            <a:endParaRPr lang="en-US" sz="1600" i="1" dirty="0">
              <a:solidFill>
                <a:srgbClr val="FFFFFF"/>
              </a:solidFill>
            </a:endParaRPr>
          </a:p>
          <a:p>
            <a:endParaRPr lang="en-US" sz="1600" dirty="0">
              <a:solidFill>
                <a:srgbClr val="161616"/>
              </a:solidFill>
            </a:endParaRPr>
          </a:p>
          <a:p>
            <a:pPr marL="342900" lvl="1" indent="-342900">
              <a:buChar char="•"/>
            </a:pPr>
            <a:r>
              <a:rPr lang="en-US" sz="1600" b="1" dirty="0">
                <a:solidFill>
                  <a:srgbClr val="161616"/>
                </a:solidFill>
              </a:rPr>
              <a:t>Misspelled words, bad grammar</a:t>
            </a:r>
            <a:r>
              <a:rPr lang="en-US" sz="1600" dirty="0">
                <a:solidFill>
                  <a:srgbClr val="161616"/>
                </a:solidFill>
              </a:rPr>
              <a:t>​</a:t>
            </a:r>
            <a:r>
              <a:rPr lang="en-US" sz="1600" b="1" dirty="0"/>
              <a:t> and odd URLs can still be a sign of phishing.</a:t>
            </a:r>
            <a:endParaRPr lang="en-US" sz="1600" i="1" dirty="0"/>
          </a:p>
          <a:p>
            <a:pPr marL="342900" lvl="1"/>
            <a:r>
              <a:rPr lang="en-US" sz="1600" i="1" dirty="0"/>
              <a:t>	Be aware that AI will make spotting these more challenging. </a:t>
            </a:r>
          </a:p>
          <a:p>
            <a:pPr marL="342900" lvl="1"/>
            <a:r>
              <a:rPr lang="en-US" sz="1600" i="1" dirty="0"/>
              <a:t>	Be diligent.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2FEA7B4-6259-CA7C-86AA-571513F71C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741" y="2706526"/>
            <a:ext cx="3650877" cy="36508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0652FA3-51D9-68B8-0BC2-31E27083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274" y="5948910"/>
            <a:ext cx="3060700" cy="635000"/>
          </a:xfrm>
          <a:prstGeom prst="rect">
            <a:avLst/>
          </a:pr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F9291CC9-6EAB-8938-7F4C-80D4FC2D5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6520" y="-108096"/>
            <a:ext cx="3466162" cy="1346026"/>
          </a:xfrm>
          <a:custGeom>
            <a:avLst/>
            <a:gdLst/>
            <a:ahLst/>
            <a:cxnLst/>
            <a:rect l="l" t="t" r="r" b="b"/>
            <a:pathLst>
              <a:path w="5199243" h="2019039">
                <a:moveTo>
                  <a:pt x="0" y="0"/>
                </a:moveTo>
                <a:lnTo>
                  <a:pt x="5199243" y="0"/>
                </a:lnTo>
                <a:lnTo>
                  <a:pt x="5199243" y="2019040"/>
                </a:lnTo>
                <a:lnTo>
                  <a:pt x="0" y="201904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19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8200124-C5CA-60BD-37CA-C618015A33A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Recognize and Report Phishing </a:t>
            </a:r>
            <a:r>
              <a:rPr lang="en-US" sz="1600" dirty="0"/>
              <a:t>(cont.)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E0BAA1-6FEE-DB3D-3F4B-06AF406FE8FE}"/>
              </a:ext>
            </a:extLst>
          </p:cNvPr>
          <p:cNvSpPr txBox="1"/>
          <p:nvPr/>
        </p:nvSpPr>
        <p:spPr>
          <a:xfrm>
            <a:off x="331328" y="1339068"/>
            <a:ext cx="6645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68B9"/>
                </a:solidFill>
                <a:latin typeface="Arial"/>
                <a:cs typeface="Arial"/>
              </a:rPr>
              <a:t>WHAT TO DO IF YOU SPOT A PHISH</a:t>
            </a:r>
            <a:endParaRPr lang="en-US" sz="2800" dirty="0">
              <a:solidFill>
                <a:srgbClr val="0068B9"/>
              </a:solidFill>
              <a:cs typeface="Calibri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3DCB9794-27DD-FF31-9506-AF3F07619D5C}"/>
              </a:ext>
            </a:extLst>
          </p:cNvPr>
          <p:cNvSpPr txBox="1">
            <a:spLocks/>
          </p:cNvSpPr>
          <p:nvPr/>
        </p:nvSpPr>
        <p:spPr>
          <a:xfrm>
            <a:off x="331328" y="2171978"/>
            <a:ext cx="7713497" cy="3395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228600" indent="0"/>
            <a:r>
              <a:rPr lang="en-US" sz="1800" b="1" u="sng" kern="0" dirty="0">
                <a:solidFill>
                  <a:schemeClr val="accent4">
                    <a:lumMod val="10000"/>
                  </a:schemeClr>
                </a:solidFill>
              </a:rPr>
              <a:t>Do</a:t>
            </a:r>
            <a:endParaRPr lang="en-US" kern="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Arial"/>
              <a:buChar char="•"/>
            </a:pPr>
            <a:r>
              <a:rPr lang="en-US" kern="0" dirty="0">
                <a:solidFill>
                  <a:schemeClr val="accent4">
                    <a:lumMod val="10000"/>
                  </a:schemeClr>
                </a:solidFill>
              </a:rPr>
              <a:t>Verify that the communication is real and contact sender directly through known phone numbers or emails.</a:t>
            </a:r>
          </a:p>
          <a:p>
            <a:pPr>
              <a:buFont typeface="Arial"/>
              <a:buChar char="•"/>
            </a:pPr>
            <a:r>
              <a:rPr lang="en-US" kern="0" dirty="0">
                <a:solidFill>
                  <a:schemeClr val="accent4">
                    <a:lumMod val="10000"/>
                  </a:schemeClr>
                </a:solidFill>
              </a:rPr>
              <a:t>Report it to your IT department or email/phone provider.</a:t>
            </a:r>
          </a:p>
          <a:p>
            <a:pPr>
              <a:buFont typeface="Arial"/>
              <a:buChar char="•"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Use email filters</a:t>
            </a:r>
          </a:p>
          <a:p>
            <a:pPr lvl="1"/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Many email services have filters that can help prevent many phishing messages from ever reaching your employees’ mailboxes.</a:t>
            </a:r>
          </a:p>
          <a:p>
            <a:pPr>
              <a:buFont typeface="Arial"/>
              <a:buChar char="•"/>
            </a:pPr>
            <a:r>
              <a:rPr lang="en-US" kern="0" dirty="0">
                <a:solidFill>
                  <a:schemeClr val="accent4">
                    <a:lumMod val="10000"/>
                  </a:schemeClr>
                </a:solidFill>
              </a:rPr>
              <a:t>DELETE IT.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E13FC2-19C3-4929-D4A3-B831CADF2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3109" y="2626468"/>
            <a:ext cx="1933904" cy="193390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7B30577-87EE-CBB6-D3A8-C7FA7D273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274" y="5948910"/>
            <a:ext cx="3060700" cy="635000"/>
          </a:xfrm>
          <a:prstGeom prst="rect">
            <a:avLst/>
          </a:pr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57A7865F-1687-3779-1F95-B04654687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6520" y="-108096"/>
            <a:ext cx="3466162" cy="1346026"/>
          </a:xfrm>
          <a:custGeom>
            <a:avLst/>
            <a:gdLst/>
            <a:ahLst/>
            <a:cxnLst/>
            <a:rect l="l" t="t" r="r" b="b"/>
            <a:pathLst>
              <a:path w="5199243" h="2019039">
                <a:moveTo>
                  <a:pt x="0" y="0"/>
                </a:moveTo>
                <a:lnTo>
                  <a:pt x="5199243" y="0"/>
                </a:lnTo>
                <a:lnTo>
                  <a:pt x="5199243" y="2019040"/>
                </a:lnTo>
                <a:lnTo>
                  <a:pt x="0" y="201904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06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B36032-253D-4D83-1D51-999818698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102" y="1520372"/>
            <a:ext cx="4115476" cy="41100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A89C5908-167A-9647-3329-AA76816E20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Update Your Software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384815-BA33-DBB7-3093-E69BF5C4F504}"/>
              </a:ext>
            </a:extLst>
          </p:cNvPr>
          <p:cNvSpPr txBox="1"/>
          <p:nvPr/>
        </p:nvSpPr>
        <p:spPr>
          <a:xfrm>
            <a:off x="671559" y="1494973"/>
            <a:ext cx="5582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68B9"/>
                </a:solidFill>
                <a:latin typeface="Arial"/>
                <a:cs typeface="Arial"/>
              </a:rPr>
              <a:t>WHY?</a:t>
            </a:r>
            <a:endParaRPr lang="en-US" sz="2800" dirty="0">
              <a:solidFill>
                <a:srgbClr val="0068B9"/>
              </a:solidFill>
              <a:cs typeface="Calibri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5A8B694-3116-6199-A838-39E39AA334E2}"/>
              </a:ext>
            </a:extLst>
          </p:cNvPr>
          <p:cNvSpPr txBox="1">
            <a:spLocks/>
          </p:cNvSpPr>
          <p:nvPr/>
        </p:nvSpPr>
        <p:spPr>
          <a:xfrm>
            <a:off x="723755" y="2206879"/>
            <a:ext cx="5782123" cy="4577404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71500" indent="-342900">
              <a:buFont typeface="Arial"/>
              <a:buChar char="•"/>
            </a:pPr>
            <a:r>
              <a:rPr lang="en-US" sz="2400"/>
              <a:t>Updates ensure your devices and apps are protected from the latest threats</a:t>
            </a:r>
          </a:p>
          <a:p>
            <a:pPr marL="228600"/>
            <a:endParaRPr lang="en-US" sz="2400"/>
          </a:p>
          <a:p>
            <a:pPr marL="571500" indent="-342900">
              <a:buFont typeface="Arial"/>
              <a:buChar char="•"/>
            </a:pPr>
            <a:r>
              <a:rPr lang="en-US" sz="2400"/>
              <a:t>Don't click "remind me later", it could leave you vulnerable to cyber threats</a:t>
            </a:r>
          </a:p>
          <a:p>
            <a:pPr marL="228600"/>
            <a:endParaRPr lang="en-US" sz="2400"/>
          </a:p>
          <a:p>
            <a:pPr marL="571500" indent="-342900">
              <a:buFont typeface="Arial"/>
              <a:buChar char="•"/>
            </a:pPr>
            <a:r>
              <a:rPr lang="en-US" sz="2400"/>
              <a:t>Automatic updates are the easiest way to stay secure</a:t>
            </a:r>
          </a:p>
        </p:txBody>
      </p:sp>
      <p:sp>
        <p:nvSpPr>
          <p:cNvPr id="3" name="Freeform 4">
            <a:extLst>
              <a:ext uri="{FF2B5EF4-FFF2-40B4-BE49-F238E27FC236}">
                <a16:creationId xmlns:a16="http://schemas.microsoft.com/office/drawing/2014/main" id="{FB573CA7-8A8F-5AB8-092B-78C9F796A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6520" y="-108096"/>
            <a:ext cx="3466162" cy="1346026"/>
          </a:xfrm>
          <a:custGeom>
            <a:avLst/>
            <a:gdLst/>
            <a:ahLst/>
            <a:cxnLst/>
            <a:rect l="l" t="t" r="r" b="b"/>
            <a:pathLst>
              <a:path w="5199243" h="2019039">
                <a:moveTo>
                  <a:pt x="0" y="0"/>
                </a:moveTo>
                <a:lnTo>
                  <a:pt x="5199243" y="0"/>
                </a:lnTo>
                <a:lnTo>
                  <a:pt x="5199243" y="2019040"/>
                </a:lnTo>
                <a:lnTo>
                  <a:pt x="0" y="20190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B8095F-7F09-BC58-7F80-3FA34EDA5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5274" y="5948910"/>
            <a:ext cx="30607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408904"/>
      </p:ext>
    </p:extLst>
  </p:cSld>
  <p:clrMapOvr>
    <a:masterClrMapping/>
  </p:clrMapOvr>
</p:sld>
</file>

<file path=ppt/theme/theme1.xml><?xml version="1.0" encoding="utf-8"?>
<a:theme xmlns:a="http://schemas.openxmlformats.org/drawingml/2006/main" name="1_SOW Template">
  <a:themeElements>
    <a:clrScheme name="">
      <a:dk1>
        <a:srgbClr val="70BC1F"/>
      </a:dk1>
      <a:lt1>
        <a:srgbClr val="FFFFFF"/>
      </a:lt1>
      <a:dk2>
        <a:srgbClr val="000063"/>
      </a:dk2>
      <a:lt2>
        <a:srgbClr val="FF0000"/>
      </a:lt2>
      <a:accent1>
        <a:srgbClr val="FFDB00"/>
      </a:accent1>
      <a:accent2>
        <a:srgbClr val="0062C8"/>
      </a:accent2>
      <a:accent3>
        <a:srgbClr val="AAAAB7"/>
      </a:accent3>
      <a:accent4>
        <a:srgbClr val="DADADA"/>
      </a:accent4>
      <a:accent5>
        <a:srgbClr val="FFEAAA"/>
      </a:accent5>
      <a:accent6>
        <a:srgbClr val="0058B5"/>
      </a:accent6>
      <a:hlink>
        <a:srgbClr val="CC6600"/>
      </a:hlink>
      <a:folHlink>
        <a:srgbClr val="990099"/>
      </a:folHlink>
    </a:clrScheme>
    <a:fontScheme name="DHS_Template_Whit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HS_Template_White 1">
        <a:dk1>
          <a:srgbClr val="595959"/>
        </a:dk1>
        <a:lt1>
          <a:srgbClr val="F8D167"/>
        </a:lt1>
        <a:dk2>
          <a:srgbClr val="BF5FA7"/>
        </a:dk2>
        <a:lt2>
          <a:srgbClr val="92C9DD"/>
        </a:lt2>
        <a:accent1>
          <a:srgbClr val="9ED47C"/>
        </a:accent1>
        <a:accent2>
          <a:srgbClr val="F3728D"/>
        </a:accent2>
        <a:accent3>
          <a:srgbClr val="FBE5B8"/>
        </a:accent3>
        <a:accent4>
          <a:srgbClr val="4B4B4B"/>
        </a:accent4>
        <a:accent5>
          <a:srgbClr val="CCE6BF"/>
        </a:accent5>
        <a:accent6>
          <a:srgbClr val="DC677F"/>
        </a:accent6>
        <a:hlink>
          <a:srgbClr val="6E91BA"/>
        </a:hlink>
        <a:folHlink>
          <a:srgbClr val="BDB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ISA PowerPoint Template Widescreen 20190221  -  Read-Only" id="{CA701D08-D2D5-4B51-9E5B-727F9E5815A8}" vid="{21074CCE-0720-4401-B778-A67650A7CB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CA184EEF8FAB409C12789784B3143C" ma:contentTypeVersion="19" ma:contentTypeDescription="Create a new document." ma:contentTypeScope="" ma:versionID="abbd9f46c5bb6958ca85d94c967c2af2">
  <xsd:schema xmlns:xsd="http://www.w3.org/2001/XMLSchema" xmlns:xs="http://www.w3.org/2001/XMLSchema" xmlns:p="http://schemas.microsoft.com/office/2006/metadata/properties" xmlns:ns1="http://schemas.microsoft.com/sharepoint/v3" xmlns:ns2="d5a10789-b804-40bf-8cc3-c27acf49d61b" xmlns:ns3="f53a7cae-140a-4092-956a-47bd42c7608b" targetNamespace="http://schemas.microsoft.com/office/2006/metadata/properties" ma:root="true" ma:fieldsID="ecd4eadf56cc0170e7875c0e0bda406d" ns1:_="" ns2:_="" ns3:_="">
    <xsd:import namespace="http://schemas.microsoft.com/sharepoint/v3"/>
    <xsd:import namespace="d5a10789-b804-40bf-8cc3-c27acf49d61b"/>
    <xsd:import namespace="f53a7cae-140a-4092-956a-47bd42c7608b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e972fc761a104d68955bab199fcc2b0d" minOccurs="0"/>
                <xsd:element ref="ns2:he8a2e5ff8a541f59c55b9dcc2130db2" minOccurs="0"/>
                <xsd:element ref="ns2:nf2239a475454a67bce9ee3593754a34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a10789-b804-40bf-8cc3-c27acf49d61b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f223548d-c4ce-4c1d-8bc5-e6799b0e8d9d}" ma:internalName="TaxCatchAll" ma:showField="CatchAllData" ma:web="d5a10789-b804-40bf-8cc3-c27acf49d6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f223548d-c4ce-4c1d-8bc5-e6799b0e8d9d}" ma:internalName="TaxCatchAllLabel" ma:readOnly="true" ma:showField="CatchAllDataLabel" ma:web="d5a10789-b804-40bf-8cc3-c27acf49d6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972fc761a104d68955bab199fcc2b0d" ma:index="10" nillable="true" ma:taxonomy="true" ma:internalName="e972fc761a104d68955bab199fcc2b0d" ma:taxonomyFieldName="College_x0020_Locations" ma:displayName="College Locations" ma:default="" ma:fieldId="{e972fc76-1a10-4d68-955b-ab199fcc2b0d}" ma:taxonomyMulti="true" ma:sspId="e9c9f540-5a5c-4896-a00c-e06d910893a1" ma:termSetId="74a1be6e-db7a-4743-b3d5-3b089f10f40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e8a2e5ff8a541f59c55b9dcc2130db2" ma:index="12" nillable="true" ma:taxonomy="true" ma:internalName="he8a2e5ff8a541f59c55b9dcc2130db2" ma:taxonomyFieldName="College_x0020_Keywords" ma:displayName="College Keywords" ma:default="" ma:fieldId="{1e8a2e5f-f8a5-41f5-9c55-b9dcc2130db2}" ma:taxonomyMulti="true" ma:sspId="e9c9f540-5a5c-4896-a00c-e06d910893a1" ma:termSetId="c588ba2d-4c9f-4d9d-b2a9-1ed1d13344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f2239a475454a67bce9ee3593754a34" ma:index="14" nillable="true" ma:taxonomy="true" ma:internalName="nf2239a475454a67bce9ee3593754a34" ma:taxonomyFieldName="Custom_x0020_Keywords" ma:displayName="Custom Keywords" ma:default="" ma:fieldId="{7f2239a4-7545-4a67-bce9-ee3593754a34}" ma:taxonomyMulti="true" ma:sspId="e9c9f540-5a5c-4896-a00c-e06d910893a1" ma:termSetId="5551eee6-b739-4eec-8179-6b8a7a184f29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_dlc_DocId" ma:index="1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3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3a7cae-140a-4092-956a-47bd42c760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21" nillable="true" ma:displayName="Tags" ma:internalName="MediaServiceAutoTags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4" nillable="true" ma:displayName="Location" ma:internalName="MediaServiceLocation" ma:readOnly="true">
      <xsd:simpleType>
        <xsd:restriction base="dms:Text"/>
      </xsd:simpleType>
    </xsd:element>
    <xsd:element name="MediaServiceGenerationTime" ma:index="2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35" nillable="true" ma:taxonomy="true" ma:internalName="lcf76f155ced4ddcb4097134ff3c332f" ma:taxonomyFieldName="MediaServiceImageTags" ma:displayName="Image Tags" ma:readOnly="false" ma:fieldId="{5cf76f15-5ced-4ddc-b409-7134ff3c332f}" ma:taxonomyMulti="true" ma:sspId="e9c9f540-5a5c-4896-a00c-e06d910893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3a7cae-140a-4092-956a-47bd42c7608b">
      <Terms xmlns="http://schemas.microsoft.com/office/infopath/2007/PartnerControls"/>
    </lcf76f155ced4ddcb4097134ff3c332f>
    <TaxCatchAll xmlns="d5a10789-b804-40bf-8cc3-c27acf49d61b" xsi:nil="true"/>
    <_ip_UnifiedCompliancePolicyUIAction xmlns="http://schemas.microsoft.com/sharepoint/v3" xsi:nil="true"/>
    <nf2239a475454a67bce9ee3593754a34 xmlns="d5a10789-b804-40bf-8cc3-c27acf49d61b">
      <Terms xmlns="http://schemas.microsoft.com/office/infopath/2007/PartnerControls"/>
    </nf2239a475454a67bce9ee3593754a34>
    <e972fc761a104d68955bab199fcc2b0d xmlns="d5a10789-b804-40bf-8cc3-c27acf49d61b">
      <Terms xmlns="http://schemas.microsoft.com/office/infopath/2007/PartnerControls"/>
    </e972fc761a104d68955bab199fcc2b0d>
    <_ip_UnifiedCompliancePolicyProperties xmlns="http://schemas.microsoft.com/sharepoint/v3" xsi:nil="true"/>
    <he8a2e5ff8a541f59c55b9dcc2130db2 xmlns="d5a10789-b804-40bf-8cc3-c27acf49d61b">
      <Terms xmlns="http://schemas.microsoft.com/office/infopath/2007/PartnerControls"/>
    </he8a2e5ff8a541f59c55b9dcc2130db2>
    <_dlc_DocId xmlns="d5a10789-b804-40bf-8cc3-c27acf49d61b">3DK7PUSKFSPZ-832288501-188436</_dlc_DocId>
    <_dlc_DocIdUrl xmlns="d5a10789-b804-40bf-8cc3-c27acf49d61b">
      <Url>https://sunyesc.sharepoint.com/oem/createsvc/_layouts/15/DocIdRedir.aspx?ID=3DK7PUSKFSPZ-832288501-188436</Url>
      <Description>3DK7PUSKFSPZ-832288501-188436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A7200F-8ECC-4A15-8999-F8F567A759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a10789-b804-40bf-8cc3-c27acf49d61b"/>
    <ds:schemaRef ds:uri="f53a7cae-140a-4092-956a-47bd42c760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307E90-6C4A-4382-9B22-A4595C42B58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25270CD-3D47-4C35-A059-4225C3341E6F}">
  <ds:schemaRefs>
    <ds:schemaRef ds:uri="http://schemas.openxmlformats.org/package/2006/metadata/core-properties"/>
    <ds:schemaRef ds:uri="http://www.w3.org/XML/1998/namespace"/>
    <ds:schemaRef ds:uri="http://purl.org/dc/terms/"/>
    <ds:schemaRef ds:uri="d5a10789-b804-40bf-8cc3-c27acf49d61b"/>
    <ds:schemaRef ds:uri="f53a7cae-140a-4092-956a-47bd42c7608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F74C3C48-30D2-4271-A490-373AFA59E6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419</Words>
  <Application>Microsoft Office PowerPoint</Application>
  <PresentationFormat>Widescreen</PresentationFormat>
  <Paragraphs>82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Arial,Sans-Serif</vt:lpstr>
      <vt:lpstr>Montserrat Bold</vt:lpstr>
      <vt:lpstr>Times New Roman</vt:lpstr>
      <vt:lpstr>Wingdings</vt:lpstr>
      <vt:lpstr>Arial</vt:lpstr>
      <vt:lpstr>Calibri</vt:lpstr>
      <vt:lpstr>1_SOW Template</vt:lpstr>
      <vt:lpstr>October is Cybersecurity Awareness Month</vt:lpstr>
      <vt:lpstr>4 Easy Ways to Stay Safe Online</vt:lpstr>
      <vt:lpstr>Use Strong Passwords</vt:lpstr>
      <vt:lpstr>Use a Password Manager</vt:lpstr>
      <vt:lpstr>Turn on Multifactor Authentication </vt:lpstr>
      <vt:lpstr>Turn on Multifactor Authentication</vt:lpstr>
      <vt:lpstr>Recognize and Report Phishing</vt:lpstr>
      <vt:lpstr>Recognize and Report Phishing (cont.)</vt:lpstr>
      <vt:lpstr>Update Your Software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Cybersecurity Awareness Month  2022</dc:title>
  <dc:creator/>
  <cp:lastModifiedBy>Jessica Macica</cp:lastModifiedBy>
  <cp:revision>156</cp:revision>
  <dcterms:created xsi:type="dcterms:W3CDTF">2021-06-25T19:30:34Z</dcterms:created>
  <dcterms:modified xsi:type="dcterms:W3CDTF">2024-10-08T17:02:55Z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0x010100CBCA184EEF8FAB409C12789784B3143C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  <property fmtid="{D5CDD505-2E9C-101B-9397-08002B2CF9AE}" pid="7" name="MSIP_Label_a2eef23d-2e95-4428-9a3c-2526d95b164a_Enabled">
    <vt:lpwstr>true</vt:lpwstr>
  </property>
  <property fmtid="{D5CDD505-2E9C-101B-9397-08002B2CF9AE}" pid="8" name="MSIP_Label_a2eef23d-2e95-4428-9a3c-2526d95b164a_SetDate">
    <vt:lpwstr>2023-07-27T19:47:51Z</vt:lpwstr>
  </property>
  <property fmtid="{D5CDD505-2E9C-101B-9397-08002B2CF9AE}" pid="9" name="MSIP_Label_a2eef23d-2e95-4428-9a3c-2526d95b164a_Method">
    <vt:lpwstr>Standard</vt:lpwstr>
  </property>
  <property fmtid="{D5CDD505-2E9C-101B-9397-08002B2CF9AE}" pid="10" name="MSIP_Label_a2eef23d-2e95-4428-9a3c-2526d95b164a_Name">
    <vt:lpwstr>For Official Use Only (FOUO)</vt:lpwstr>
  </property>
  <property fmtid="{D5CDD505-2E9C-101B-9397-08002B2CF9AE}" pid="11" name="MSIP_Label_a2eef23d-2e95-4428-9a3c-2526d95b164a_SiteId">
    <vt:lpwstr>3ccde76c-946d-4a12-bb7a-fc9d0842354a</vt:lpwstr>
  </property>
  <property fmtid="{D5CDD505-2E9C-101B-9397-08002B2CF9AE}" pid="12" name="MSIP_Label_a2eef23d-2e95-4428-9a3c-2526d95b164a_ActionId">
    <vt:lpwstr>9570d03e-204c-43b9-8823-df055d98ec15</vt:lpwstr>
  </property>
  <property fmtid="{D5CDD505-2E9C-101B-9397-08002B2CF9AE}" pid="13" name="MSIP_Label_a2eef23d-2e95-4428-9a3c-2526d95b164a_ContentBits">
    <vt:lpwstr>0</vt:lpwstr>
  </property>
  <property fmtid="{D5CDD505-2E9C-101B-9397-08002B2CF9AE}" pid="14" name="_dlc_DocIdItemGuid">
    <vt:lpwstr>b6e43638-b8e3-4895-b433-2d7f137306a6</vt:lpwstr>
  </property>
  <property fmtid="{D5CDD505-2E9C-101B-9397-08002B2CF9AE}" pid="15" name="College Keywords">
    <vt:lpwstr/>
  </property>
  <property fmtid="{D5CDD505-2E9C-101B-9397-08002B2CF9AE}" pid="16" name="College Locations">
    <vt:lpwstr/>
  </property>
  <property fmtid="{D5CDD505-2E9C-101B-9397-08002B2CF9AE}" pid="17" name="Custom Keywords">
    <vt:lpwstr/>
  </property>
</Properties>
</file>